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68487" cy="29600395"/>
          </a:xfrm>
          <a:prstGeom prst="rect">
            <a:avLst/>
          </a:prstGeom>
        </p:spPr>
      </p:pic>
      <p:sp>
        <p:nvSpPr>
          <p:cNvPr id="6" name="Dikdörtgen 5"/>
          <p:cNvSpPr/>
          <p:nvPr userDrawn="1"/>
        </p:nvSpPr>
        <p:spPr>
          <a:xfrm>
            <a:off x="-50035" y="2543349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45" y="418721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00260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4795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433465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5940155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7</cp:revision>
  <dcterms:created xsi:type="dcterms:W3CDTF">2020-05-17T01:34:20Z</dcterms:created>
  <dcterms:modified xsi:type="dcterms:W3CDTF">2020-11-01T11:22:29Z</dcterms:modified>
</cp:coreProperties>
</file>