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21599525" cy="288004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A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5" d="100"/>
          <a:sy n="15" d="100"/>
        </p:scale>
        <p:origin x="2140" y="1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2432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968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968" y="7666780"/>
            <a:ext cx="18629590" cy="1827360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08380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457161" y="1533356"/>
            <a:ext cx="4657398" cy="24407029"/>
          </a:xfrm>
          <a:prstGeom prst="rect">
            <a:avLst/>
          </a:prstGeo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968" y="1533356"/>
            <a:ext cx="13702199" cy="2440702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926762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968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968" y="7666780"/>
            <a:ext cx="18629590" cy="182736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58277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3719" y="7180114"/>
            <a:ext cx="18629590" cy="11980175"/>
          </a:xfrm>
          <a:prstGeom prst="rect">
            <a:avLst/>
          </a:prstGeom>
        </p:spPr>
        <p:txBody>
          <a:bodyPr anchor="b"/>
          <a:lstStyle>
            <a:lvl1pPr>
              <a:defRPr sz="14173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3719" y="19273626"/>
            <a:ext cx="18629590" cy="63000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669">
                <a:solidFill>
                  <a:schemeClr val="tx1"/>
                </a:solidFill>
              </a:defRPr>
            </a:lvl1pPr>
            <a:lvl2pPr marL="1079998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2pPr>
            <a:lvl3pPr marL="2159996" indent="0">
              <a:buNone/>
              <a:defRPr sz="4252">
                <a:solidFill>
                  <a:schemeClr val="tx1">
                    <a:tint val="75000"/>
                  </a:schemeClr>
                </a:solidFill>
              </a:defRPr>
            </a:lvl3pPr>
            <a:lvl4pPr marL="3239994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4pPr>
            <a:lvl5pPr marL="4319991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5pPr>
            <a:lvl6pPr marL="5399989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6pPr>
            <a:lvl7pPr marL="6479987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7pPr>
            <a:lvl8pPr marL="7559985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8pPr>
            <a:lvl9pPr marL="8639983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17348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968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967" y="7666780"/>
            <a:ext cx="9179798" cy="182736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34760" y="7666780"/>
            <a:ext cx="9179798" cy="182736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94683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7783" y="7060106"/>
            <a:ext cx="9137610" cy="34600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5669" b="1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7783" y="10520155"/>
            <a:ext cx="9137610" cy="1547356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934761" y="7060106"/>
            <a:ext cx="9182611" cy="34600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5669" b="1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934761" y="10520155"/>
            <a:ext cx="9182611" cy="1547356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38132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968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960858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39474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920028"/>
            <a:ext cx="6966409" cy="6720099"/>
          </a:xfrm>
          <a:prstGeom prst="rect">
            <a:avLst/>
          </a:prstGeom>
        </p:spPr>
        <p:txBody>
          <a:bodyPr anchor="b"/>
          <a:lstStyle>
            <a:lvl1pPr>
              <a:defRPr sz="7559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82611" y="4146734"/>
            <a:ext cx="10934760" cy="20466969"/>
          </a:xfrm>
          <a:prstGeom prst="rect">
            <a:avLst/>
          </a:prstGeom>
        </p:spPr>
        <p:txBody>
          <a:bodyPr/>
          <a:lstStyle>
            <a:lvl1pPr>
              <a:defRPr sz="7559"/>
            </a:lvl1pPr>
            <a:lvl2pPr>
              <a:defRPr sz="6614"/>
            </a:lvl2pPr>
            <a:lvl3pPr>
              <a:defRPr sz="5669"/>
            </a:lvl3pPr>
            <a:lvl4pPr>
              <a:defRPr sz="4724"/>
            </a:lvl4pPr>
            <a:lvl5pPr>
              <a:defRPr sz="4724"/>
            </a:lvl5pPr>
            <a:lvl6pPr>
              <a:defRPr sz="4724"/>
            </a:lvl6pPr>
            <a:lvl7pPr>
              <a:defRPr sz="4724"/>
            </a:lvl7pPr>
            <a:lvl8pPr>
              <a:defRPr sz="4724"/>
            </a:lvl8pPr>
            <a:lvl9pPr>
              <a:defRPr sz="4724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1" y="8640127"/>
            <a:ext cx="6966409" cy="160069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780"/>
            </a:lvl1pPr>
            <a:lvl2pPr marL="1079998" indent="0">
              <a:buNone/>
              <a:defRPr sz="3307"/>
            </a:lvl2pPr>
            <a:lvl3pPr marL="2159996" indent="0">
              <a:buNone/>
              <a:defRPr sz="2835"/>
            </a:lvl3pPr>
            <a:lvl4pPr marL="3239994" indent="0">
              <a:buNone/>
              <a:defRPr sz="2362"/>
            </a:lvl4pPr>
            <a:lvl5pPr marL="4319991" indent="0">
              <a:buNone/>
              <a:defRPr sz="2362"/>
            </a:lvl5pPr>
            <a:lvl6pPr marL="5399989" indent="0">
              <a:buNone/>
              <a:defRPr sz="2362"/>
            </a:lvl6pPr>
            <a:lvl7pPr marL="6479987" indent="0">
              <a:buNone/>
              <a:defRPr sz="2362"/>
            </a:lvl7pPr>
            <a:lvl8pPr marL="7559985" indent="0">
              <a:buNone/>
              <a:defRPr sz="2362"/>
            </a:lvl8pPr>
            <a:lvl9pPr marL="8639983" indent="0">
              <a:buNone/>
              <a:defRPr sz="2362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76419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920028"/>
            <a:ext cx="6966409" cy="6720099"/>
          </a:xfrm>
          <a:prstGeom prst="rect">
            <a:avLst/>
          </a:prstGeom>
        </p:spPr>
        <p:txBody>
          <a:bodyPr anchor="b"/>
          <a:lstStyle>
            <a:lvl1pPr>
              <a:defRPr sz="7559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82611" y="4146734"/>
            <a:ext cx="10934760" cy="2046696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7559"/>
            </a:lvl1pPr>
            <a:lvl2pPr marL="1079998" indent="0">
              <a:buNone/>
              <a:defRPr sz="6614"/>
            </a:lvl2pPr>
            <a:lvl3pPr marL="2159996" indent="0">
              <a:buNone/>
              <a:defRPr sz="5669"/>
            </a:lvl3pPr>
            <a:lvl4pPr marL="3239994" indent="0">
              <a:buNone/>
              <a:defRPr sz="4724"/>
            </a:lvl4pPr>
            <a:lvl5pPr marL="4319991" indent="0">
              <a:buNone/>
              <a:defRPr sz="4724"/>
            </a:lvl5pPr>
            <a:lvl6pPr marL="5399989" indent="0">
              <a:buNone/>
              <a:defRPr sz="4724"/>
            </a:lvl6pPr>
            <a:lvl7pPr marL="6479987" indent="0">
              <a:buNone/>
              <a:defRPr sz="4724"/>
            </a:lvl7pPr>
            <a:lvl8pPr marL="7559985" indent="0">
              <a:buNone/>
              <a:defRPr sz="4724"/>
            </a:lvl8pPr>
            <a:lvl9pPr marL="8639983" indent="0">
              <a:buNone/>
              <a:defRPr sz="4724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1" y="8640127"/>
            <a:ext cx="6966409" cy="160069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780"/>
            </a:lvl1pPr>
            <a:lvl2pPr marL="1079998" indent="0">
              <a:buNone/>
              <a:defRPr sz="3307"/>
            </a:lvl2pPr>
            <a:lvl3pPr marL="2159996" indent="0">
              <a:buNone/>
              <a:defRPr sz="2835"/>
            </a:lvl3pPr>
            <a:lvl4pPr marL="3239994" indent="0">
              <a:buNone/>
              <a:defRPr sz="2362"/>
            </a:lvl4pPr>
            <a:lvl5pPr marL="4319991" indent="0">
              <a:buNone/>
              <a:defRPr sz="2362"/>
            </a:lvl5pPr>
            <a:lvl6pPr marL="5399989" indent="0">
              <a:buNone/>
              <a:defRPr sz="2362"/>
            </a:lvl6pPr>
            <a:lvl7pPr marL="6479987" indent="0">
              <a:buNone/>
              <a:defRPr sz="2362"/>
            </a:lvl7pPr>
            <a:lvl8pPr marL="7559985" indent="0">
              <a:buNone/>
              <a:defRPr sz="2362"/>
            </a:lvl8pPr>
            <a:lvl9pPr marL="8639983" indent="0">
              <a:buNone/>
              <a:defRPr sz="2362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32839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Resim 9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3602" y="6309245"/>
            <a:ext cx="12314238" cy="4296912"/>
          </a:xfrm>
          <a:prstGeom prst="rect">
            <a:avLst/>
          </a:prstGeom>
        </p:spPr>
      </p:pic>
      <p:pic>
        <p:nvPicPr>
          <p:cNvPr id="44" name="Resim 4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3593" y="6197600"/>
            <a:ext cx="12333824" cy="6680200"/>
          </a:xfrm>
          <a:prstGeom prst="rect">
            <a:avLst/>
          </a:prstGeom>
        </p:spPr>
      </p:pic>
      <p:pic>
        <p:nvPicPr>
          <p:cNvPr id="45" name="Resim 44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3602" y="10209802"/>
            <a:ext cx="12314238" cy="9249912"/>
          </a:xfrm>
          <a:prstGeom prst="rect">
            <a:avLst/>
          </a:prstGeom>
        </p:spPr>
      </p:pic>
      <p:pic>
        <p:nvPicPr>
          <p:cNvPr id="46" name="Resim 4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3593" y="12492488"/>
            <a:ext cx="12333824" cy="6887712"/>
          </a:xfrm>
          <a:prstGeom prst="rect">
            <a:avLst/>
          </a:prstGeom>
        </p:spPr>
      </p:pic>
      <p:pic>
        <p:nvPicPr>
          <p:cNvPr id="47" name="Resim 4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3592" y="19100800"/>
            <a:ext cx="12314239" cy="5080000"/>
          </a:xfrm>
          <a:prstGeom prst="rect">
            <a:avLst/>
          </a:prstGeom>
        </p:spPr>
      </p:pic>
      <p:pic>
        <p:nvPicPr>
          <p:cNvPr id="48" name="Resim 4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3810" y="19100800"/>
            <a:ext cx="12314239" cy="5080000"/>
          </a:xfrm>
          <a:prstGeom prst="rect">
            <a:avLst/>
          </a:prstGeom>
        </p:spPr>
      </p:pic>
      <p:pic>
        <p:nvPicPr>
          <p:cNvPr id="49" name="Resim 4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68556" y="23933426"/>
            <a:ext cx="25364660" cy="5327374"/>
          </a:xfrm>
          <a:prstGeom prst="rect">
            <a:avLst/>
          </a:prstGeom>
        </p:spPr>
      </p:pic>
      <p:pic>
        <p:nvPicPr>
          <p:cNvPr id="50" name="Resim 49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57550" y="-337516"/>
            <a:ext cx="25364660" cy="6976855"/>
          </a:xfrm>
          <a:prstGeom prst="rect">
            <a:avLst/>
          </a:prstGeom>
        </p:spPr>
      </p:pic>
      <p:sp>
        <p:nvSpPr>
          <p:cNvPr id="24" name="Dikdörtgen 23"/>
          <p:cNvSpPr/>
          <p:nvPr userDrawn="1"/>
        </p:nvSpPr>
        <p:spPr>
          <a:xfrm>
            <a:off x="0" y="2236120"/>
            <a:ext cx="21649560" cy="155643"/>
          </a:xfrm>
          <a:prstGeom prst="rect">
            <a:avLst/>
          </a:prstGeom>
          <a:solidFill>
            <a:srgbClr val="004A9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CA"/>
          </a:p>
        </p:txBody>
      </p:sp>
      <p:pic>
        <p:nvPicPr>
          <p:cNvPr id="25" name="Resim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380" y="111492"/>
            <a:ext cx="19988817" cy="1927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282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159996" rtl="0" eaLnBrk="1" latinLnBrk="0" hangingPunct="1">
        <a:lnSpc>
          <a:spcPct val="90000"/>
        </a:lnSpc>
        <a:spcBef>
          <a:spcPct val="0"/>
        </a:spcBef>
        <a:buNone/>
        <a:defRPr sz="1039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9999" indent="-539999" algn="l" defTabSz="2159996" rtl="0" eaLnBrk="1" latinLnBrk="0" hangingPunct="1">
        <a:lnSpc>
          <a:spcPct val="90000"/>
        </a:lnSpc>
        <a:spcBef>
          <a:spcPts val="2362"/>
        </a:spcBef>
        <a:buFont typeface="Arial" panose="020B0604020202020204" pitchFamily="34" charset="0"/>
        <a:buChar char="•"/>
        <a:defRPr sz="6614" kern="1200">
          <a:solidFill>
            <a:schemeClr val="tx1"/>
          </a:solidFill>
          <a:latin typeface="+mn-lt"/>
          <a:ea typeface="+mn-ea"/>
          <a:cs typeface="+mn-cs"/>
        </a:defRPr>
      </a:lvl1pPr>
      <a:lvl2pPr marL="1619997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2pPr>
      <a:lvl3pPr marL="2699995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724" kern="1200">
          <a:solidFill>
            <a:schemeClr val="tx1"/>
          </a:solidFill>
          <a:latin typeface="+mn-lt"/>
          <a:ea typeface="+mn-ea"/>
          <a:cs typeface="+mn-cs"/>
        </a:defRPr>
      </a:lvl3pPr>
      <a:lvl4pPr marL="3779992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859990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939988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7019986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8099984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9179982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2pPr>
      <a:lvl3pPr marL="2159996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3pPr>
      <a:lvl4pPr marL="3239994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319991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399989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6479987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7559985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8639983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4"/>
          <p:cNvSpPr txBox="1"/>
          <p:nvPr/>
        </p:nvSpPr>
        <p:spPr>
          <a:xfrm>
            <a:off x="648233" y="3002603"/>
            <a:ext cx="204218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PROJE BAŞLIĞI</a:t>
            </a:r>
            <a:endParaRPr lang="en-CA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648233" y="3987081"/>
            <a:ext cx="4924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Öğrenci Adı</a:t>
            </a:r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SOYADI 1</a:t>
            </a: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6184686" y="3987081"/>
            <a:ext cx="4924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Öğrenci Adı</a:t>
            </a:r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SOYADI 2</a:t>
            </a: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11108987" y="3971582"/>
            <a:ext cx="4924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Öğrenci Adı</a:t>
            </a:r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SOYADI 3</a:t>
            </a: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15836629" y="3925465"/>
            <a:ext cx="4924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Öğrenci Adı</a:t>
            </a:r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SOYADI 4</a:t>
            </a: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236981" y="5051155"/>
            <a:ext cx="121366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Proje Danışmanı : Unvanı Adı SOYADI</a:t>
            </a:r>
            <a:endParaRPr lang="tr-TR" sz="2400" b="1" baseline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6843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 Temas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eması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93</TotalTime>
  <Words>34</Words>
  <Application>Microsoft Office PowerPoint</Application>
  <PresentationFormat>Özel</PresentationFormat>
  <Paragraphs>11</Paragraphs>
  <Slides>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Teması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İsmail H. Altaş</dc:creator>
  <cp:lastModifiedBy>İsmail H. Altaş</cp:lastModifiedBy>
  <cp:revision>9</cp:revision>
  <dcterms:created xsi:type="dcterms:W3CDTF">2020-05-17T01:34:20Z</dcterms:created>
  <dcterms:modified xsi:type="dcterms:W3CDTF">2020-11-01T11:25:21Z</dcterms:modified>
</cp:coreProperties>
</file>