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" d="100"/>
          <a:sy n="15" d="100"/>
        </p:scale>
        <p:origin x="2140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27" y="0"/>
            <a:ext cx="21668487" cy="29600395"/>
          </a:xfrm>
          <a:prstGeom prst="rect">
            <a:avLst/>
          </a:prstGeom>
        </p:spPr>
      </p:pic>
      <p:sp>
        <p:nvSpPr>
          <p:cNvPr id="6" name="Dikdörtgen 5"/>
          <p:cNvSpPr/>
          <p:nvPr userDrawn="1"/>
        </p:nvSpPr>
        <p:spPr>
          <a:xfrm>
            <a:off x="0" y="2463835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/>
          </a:p>
        </p:txBody>
      </p:sp>
      <p:pic>
        <p:nvPicPr>
          <p:cNvPr id="9" name="Resim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80" y="339207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002603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4495081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4495081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4479582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4433465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5940155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7</cp:revision>
  <dcterms:created xsi:type="dcterms:W3CDTF">2020-05-17T01:34:20Z</dcterms:created>
  <dcterms:modified xsi:type="dcterms:W3CDTF">2020-11-01T11:23:36Z</dcterms:modified>
</cp:coreProperties>
</file>