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43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1599524" cy="28800425"/>
          </a:xfrm>
          <a:prstGeom prst="rect">
            <a:avLst/>
          </a:prstGeom>
        </p:spPr>
      </p:pic>
      <p:sp>
        <p:nvSpPr>
          <p:cNvPr id="4" name="Dikdörtgen 3"/>
          <p:cNvSpPr/>
          <p:nvPr userDrawn="1"/>
        </p:nvSpPr>
        <p:spPr>
          <a:xfrm>
            <a:off x="1" y="2463836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5" name="Resim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1" y="219939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63814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862207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816090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322780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10</cp:revision>
  <dcterms:created xsi:type="dcterms:W3CDTF">2020-05-17T01:34:20Z</dcterms:created>
  <dcterms:modified xsi:type="dcterms:W3CDTF">2020-11-01T11:20:43Z</dcterms:modified>
</cp:coreProperties>
</file>