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1599525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67" autoAdjust="0"/>
    <p:restoredTop sz="94660"/>
  </p:normalViewPr>
  <p:slideViewPr>
    <p:cSldViewPr snapToGrid="0">
      <p:cViewPr varScale="1">
        <p:scale>
          <a:sx n="15" d="100"/>
          <a:sy n="15" d="100"/>
        </p:scale>
        <p:origin x="2432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432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8380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533356"/>
            <a:ext cx="4657398" cy="24407029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533356"/>
            <a:ext cx="13702199" cy="2440702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2676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8277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7180114"/>
            <a:ext cx="18629590" cy="11980175"/>
          </a:xfrm>
          <a:prstGeom prst="rect">
            <a:avLst/>
          </a:prstGeom>
        </p:spPr>
        <p:txBody>
          <a:bodyPr anchor="b"/>
          <a:lstStyle>
            <a:lvl1pPr>
              <a:defRPr sz="14173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9273626"/>
            <a:ext cx="18629590" cy="63000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7348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468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7060106"/>
            <a:ext cx="9137610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10520155"/>
            <a:ext cx="9137610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7060106"/>
            <a:ext cx="9182611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10520155"/>
            <a:ext cx="9182611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8132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6085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947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641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2839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1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511225"/>
            <a:ext cx="21599525" cy="25289200"/>
          </a:xfrm>
          <a:prstGeom prst="rect">
            <a:avLst/>
          </a:prstGeom>
        </p:spPr>
      </p:pic>
      <p:sp>
        <p:nvSpPr>
          <p:cNvPr id="4" name="Dikdörtgen 3"/>
          <p:cNvSpPr/>
          <p:nvPr userDrawn="1"/>
        </p:nvSpPr>
        <p:spPr>
          <a:xfrm>
            <a:off x="0" y="2323413"/>
            <a:ext cx="21649560" cy="155643"/>
          </a:xfrm>
          <a:prstGeom prst="rect">
            <a:avLst/>
          </a:prstGeom>
          <a:solidFill>
            <a:srgbClr val="004A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CA"/>
          </a:p>
        </p:txBody>
      </p:sp>
      <p:pic>
        <p:nvPicPr>
          <p:cNvPr id="5" name="Resim 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80" y="198785"/>
            <a:ext cx="19988817" cy="19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8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648233" y="3638143"/>
            <a:ext cx="20421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BAŞLIĞI</a:t>
            </a:r>
            <a:endParaRPr lang="en-CA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48233" y="4877706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1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184686" y="4877706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2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1108987" y="4862207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3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5836629" y="4816090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4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236981" y="6322780"/>
            <a:ext cx="12136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Danışmanı : Unvanı Adı SOYADI</a:t>
            </a:r>
            <a:endParaRPr lang="tr-TR" sz="2400" b="1" baseline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84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</TotalTime>
  <Words>34</Words>
  <Application>Microsoft Office PowerPoint</Application>
  <PresentationFormat>Özel</PresentationFormat>
  <Paragraphs>11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İsmail H. Altaş</dc:creator>
  <cp:lastModifiedBy>İsmail H. Altaş</cp:lastModifiedBy>
  <cp:revision>8</cp:revision>
  <dcterms:created xsi:type="dcterms:W3CDTF">2020-05-17T01:34:20Z</dcterms:created>
  <dcterms:modified xsi:type="dcterms:W3CDTF">2020-11-01T11:19:22Z</dcterms:modified>
</cp:coreProperties>
</file>