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1"/>
  </p:sldMasterIdLst>
  <p:notesMasterIdLst>
    <p:notesMasterId r:id="rId3"/>
  </p:notesMasterIdLst>
  <p:sldIdLst>
    <p:sldId id="256" r:id="rId2"/>
  </p:sldIdLst>
  <p:sldSz cx="25199975" cy="35999738"/>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27" autoAdjust="0"/>
    <p:restoredTop sz="94660"/>
  </p:normalViewPr>
  <p:slideViewPr>
    <p:cSldViewPr snapToGrid="0">
      <p:cViewPr varScale="1">
        <p:scale>
          <a:sx n="15" d="100"/>
          <a:sy n="15" d="100"/>
        </p:scale>
        <p:origin x="246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8T19:00:06.107"/>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191BF132-91F6-4FFD-8DF3-DA7D0DBFE1EE}" emma:medium="tactile" emma:mode="ink">
          <msink:context xmlns:msink="http://schemas.microsoft.com/ink/2010/main" type="writingRegion" rotatedBoundingBox="42241,-2098 42256,-2098 42256,-2083 42241,-2083"/>
        </emma:interpretation>
      </emma:emma>
    </inkml:annotationXML>
    <inkml:traceGroup>
      <inkml:annotationXML>
        <emma:emma xmlns:emma="http://www.w3.org/2003/04/emma" version="1.0">
          <emma:interpretation id="{893234E7-2C29-4C07-BADF-5BC83E5CA24D}" emma:medium="tactile" emma:mode="ink">
            <msink:context xmlns:msink="http://schemas.microsoft.com/ink/2010/main" type="paragraph" rotatedBoundingBox="42241,-2098 42256,-2098 42256,-2083 42241,-2083" alignmentLevel="1"/>
          </emma:interpretation>
        </emma:emma>
      </inkml:annotationXML>
      <inkml:traceGroup>
        <inkml:annotationXML>
          <emma:emma xmlns:emma="http://www.w3.org/2003/04/emma" version="1.0">
            <emma:interpretation id="{04A9969B-DF44-481E-8EBE-D86F95C90BBF}" emma:medium="tactile" emma:mode="ink">
              <msink:context xmlns:msink="http://schemas.microsoft.com/ink/2010/main" type="line" rotatedBoundingBox="42241,-2098 42256,-2098 42256,-2083 42241,-2083"/>
            </emma:interpretation>
          </emma:emma>
        </inkml:annotationXML>
        <inkml:traceGroup>
          <inkml:annotationXML>
            <emma:emma xmlns:emma="http://www.w3.org/2003/04/emma" version="1.0">
              <emma:interpretation id="{EACC02CC-7531-4951-998E-190587BA915B}" emma:medium="tactile" emma:mode="ink">
                <msink:context xmlns:msink="http://schemas.microsoft.com/ink/2010/main" type="inkWord" rotatedBoundingBox="42241,-2098 42256,-2098 42256,-2083 42241,-2083"/>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_</emma:literal>
                </emma:interpretation>
                <emma:interpretation id="interp4" emma:lang="" emma:confidence="0">
                  <emma:literal>ı</emma:literal>
                </emma:interpretation>
              </emma:one-of>
            </emma:emma>
          </inkml:annotationXML>
          <inkml:trace contextRef="#ctx0" brushRef="#br0">0 0 0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8T19:00:37.821"/>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0382C378-FA9D-4C57-9AD8-3A60294D1B27}" emma:medium="tactile" emma:mode="ink">
          <msink:context xmlns:msink="http://schemas.microsoft.com/ink/2010/main" type="writingRegion" rotatedBoundingBox="27553,-6365 27734,-6365 27734,-6335 27553,-6335"/>
        </emma:interpretation>
      </emma:emma>
    </inkml:annotationXML>
    <inkml:traceGroup>
      <inkml:annotationXML>
        <emma:emma xmlns:emma="http://www.w3.org/2003/04/emma" version="1.0">
          <emma:interpretation id="{CB9D154D-DBB4-4D27-B50F-64052113DBA9}" emma:medium="tactile" emma:mode="ink">
            <msink:context xmlns:msink="http://schemas.microsoft.com/ink/2010/main" type="paragraph" rotatedBoundingBox="27553,-6365 27734,-6365 27734,-6335 27553,-6335" alignmentLevel="1"/>
          </emma:interpretation>
        </emma:emma>
      </inkml:annotationXML>
      <inkml:traceGroup>
        <inkml:annotationXML>
          <emma:emma xmlns:emma="http://www.w3.org/2003/04/emma" version="1.0">
            <emma:interpretation id="{91791519-3F60-4D91-AE04-86C51428F6DB}" emma:medium="tactile" emma:mode="ink">
              <msink:context xmlns:msink="http://schemas.microsoft.com/ink/2010/main" type="line" rotatedBoundingBox="27553,-6365 27734,-6365 27734,-6335 27553,-6335"/>
            </emma:interpretation>
          </emma:emma>
        </inkml:annotationXML>
        <inkml:traceGroup>
          <inkml:annotationXML>
            <emma:emma xmlns:emma="http://www.w3.org/2003/04/emma" version="1.0">
              <emma:interpretation id="{DE04E240-6ACD-4676-8085-C836BE388714}" emma:medium="tactile" emma:mode="ink">
                <msink:context xmlns:msink="http://schemas.microsoft.com/ink/2010/main" type="inkWord" rotatedBoundingBox="27719,-6350 27734,-6350 27734,-6335 27719,-6335"/>
              </emma:interpretation>
              <emma:one-of disjunction-type="recognition" id="oneOf0">
                <emma:interpretation id="interp0" emma:lang="" emma:confidence="1">
                  <emma:literal/>
                </emma:interpretation>
              </emma:one-of>
            </emma:emma>
          </inkml:annotationXML>
          <inkml:trace contextRef="#ctx0" brushRef="#br0">0 0 0</inkml:trace>
        </inkml:traceGroup>
        <inkml:traceGroup>
          <inkml:annotationXML>
            <emma:emma xmlns:emma="http://www.w3.org/2003/04/emma" version="1.0">
              <emma:interpretation id="{7FDB9779-7101-4E22-BD70-A981BCE52F27}" emma:medium="tactile" emma:mode="ink">
                <msink:context xmlns:msink="http://schemas.microsoft.com/ink/2010/main" type="inkWord" rotatedBoundingBox="27553,-6365 27663,-6365 27663,-6335 27553,-6335"/>
              </emma:interpretation>
              <emma:one-of disjunction-type="recognition" id="oneOf1">
                <emma:interpretation id="interp1" emma:lang="" emma:confidence="0">
                  <emma:literal>..</emma:literal>
                </emma:interpretation>
                <emma:interpretation id="interp2" emma:lang="" emma:confidence="0">
                  <emma:literal>. _</emma:literal>
                </emma:interpretation>
                <emma:interpretation id="interp3" emma:lang="" emma:confidence="0">
                  <emma:literal>- _</emma:literal>
                </emma:interpretation>
                <emma:interpretation id="interp4" emma:lang="" emma:confidence="0">
                  <emma:literal>' _</emma:literal>
                </emma:interpretation>
                <emma:interpretation id="interp5" emma:lang="" emma:confidence="0">
                  <emma:literal>_ _</emma:literal>
                </emma:interpretation>
              </emma:one-of>
            </emma:emma>
          </inkml:annotationXML>
          <inkml:trace contextRef="#ctx0" brushRef="#br0" timeOffset="639.52">-56 0 0,'-55'0'94</inkml:trace>
          <inkml:trace contextRef="#ctx0" brushRef="#br0" timeOffset="873.59">-166 0 0</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8T19:00:39.691"/>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81751700-CD7C-4303-8850-589A03339906}" emma:medium="tactile" emma:mode="ink">
          <msink:context xmlns:msink="http://schemas.microsoft.com/ink/2010/main" type="writingRegion" rotatedBoundingBox="26213,-3478 26228,-3478 26228,-3368 26213,-3368"/>
        </emma:interpretation>
      </emma:emma>
    </inkml:annotationXML>
    <inkml:traceGroup>
      <inkml:annotationXML>
        <emma:emma xmlns:emma="http://www.w3.org/2003/04/emma" version="1.0">
          <emma:interpretation id="{F8C262B3-3889-4CF6-852B-2966A57F825A}" emma:medium="tactile" emma:mode="ink">
            <msink:context xmlns:msink="http://schemas.microsoft.com/ink/2010/main" type="paragraph" rotatedBoundingBox="26213,-3478 26228,-3478 26228,-3368 26213,-3368" alignmentLevel="1"/>
          </emma:interpretation>
        </emma:emma>
      </inkml:annotationXML>
      <inkml:traceGroup>
        <inkml:annotationXML>
          <emma:emma xmlns:emma="http://www.w3.org/2003/04/emma" version="1.0">
            <emma:interpretation id="{CBD14F43-5ABB-4933-8AF7-27ED1F613762}" emma:medium="tactile" emma:mode="ink">
              <msink:context xmlns:msink="http://schemas.microsoft.com/ink/2010/main" type="line" rotatedBoundingBox="26213,-3478 26228,-3478 26228,-3368 26213,-3368"/>
            </emma:interpretation>
          </emma:emma>
        </inkml:annotationXML>
        <inkml:traceGroup>
          <inkml:annotationXML>
            <emma:emma xmlns:emma="http://www.w3.org/2003/04/emma" version="1.0">
              <emma:interpretation id="{290072FE-2F30-479C-A9B2-DBB1C3BAA384}" emma:medium="tactile" emma:mode="ink">
                <msink:context xmlns:msink="http://schemas.microsoft.com/ink/2010/main" type="inkWord" rotatedBoundingBox="26213,-3478 26228,-3478 26228,-3368 26213,-3368"/>
              </emma:interpretation>
              <emma:one-of disjunction-type="recognition" id="oneOf0">
                <emma:interpretation id="interp0" emma:lang="" emma:confidence="0">
                  <emma:literal>l</emma:literal>
                </emma:interpretation>
                <emma:interpretation id="interp1" emma:lang="" emma:confidence="0">
                  <emma:literal>ı</emma:literal>
                </emma:interpretation>
                <emma:interpretation id="interp2" emma:lang="" emma:confidence="0">
                  <emma:literal>'</emma:literal>
                </emma:interpretation>
                <emma:interpretation id="interp3" emma:lang="" emma:confidence="0">
                  <emma:literal>I</emma:literal>
                </emma:interpretation>
                <emma:interpretation id="interp4" emma:lang="" emma:confidence="0">
                  <emma:literal>1</emma:literal>
                </emma:interpretation>
              </emma:one-of>
            </emma:emma>
          </inkml:annotationXML>
          <inkml:trace contextRef="#ctx0" brushRef="#br0">0 0 0,'0'55'16,"0"0"62</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8T19:00:40.457"/>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471918B0-4905-4CF4-B249-449726E85D1A}" emma:medium="tactile" emma:mode="ink">
          <msink:context xmlns:msink="http://schemas.microsoft.com/ink/2010/main" type="writingRegion" rotatedBoundingBox="26559,-1877 26684,-1877 26684,-1807 26559,-1807"/>
        </emma:interpretation>
      </emma:emma>
    </inkml:annotationXML>
    <inkml:traceGroup>
      <inkml:annotationXML>
        <emma:emma xmlns:emma="http://www.w3.org/2003/04/emma" version="1.0">
          <emma:interpretation id="{71BAE369-5BCD-4F7F-8A36-1BAB62811B08}" emma:medium="tactile" emma:mode="ink">
            <msink:context xmlns:msink="http://schemas.microsoft.com/ink/2010/main" type="paragraph" rotatedBoundingBox="26559,-1877 26684,-1877 26684,-1807 26559,-1807" alignmentLevel="1"/>
          </emma:interpretation>
        </emma:emma>
      </inkml:annotationXML>
      <inkml:traceGroup>
        <inkml:annotationXML>
          <emma:emma xmlns:emma="http://www.w3.org/2003/04/emma" version="1.0">
            <emma:interpretation id="{B7232480-BAC5-44A7-BF91-23D8358047D4}" emma:medium="tactile" emma:mode="ink">
              <msink:context xmlns:msink="http://schemas.microsoft.com/ink/2010/main" type="line" rotatedBoundingBox="26559,-1877 26684,-1877 26684,-1807 26559,-1807"/>
            </emma:interpretation>
          </emma:emma>
        </inkml:annotationXML>
        <inkml:traceGroup>
          <inkml:annotationXML>
            <emma:emma xmlns:emma="http://www.w3.org/2003/04/emma" version="1.0">
              <emma:interpretation id="{2F5525E1-5FE8-428A-A200-17086B59032A}" emma:medium="tactile" emma:mode="ink">
                <msink:context xmlns:msink="http://schemas.microsoft.com/ink/2010/main" type="inkWord" rotatedBoundingBox="26559,-1877 26684,-1877 26684,-1807 26559,-1807"/>
              </emma:interpretation>
              <emma:one-of disjunction-type="recognition" id="oneOf0">
                <emma:interpretation id="interp0" emma:lang="" emma:confidence="0">
                  <emma:literal>v</emma:literal>
                </emma:interpretation>
                <emma:interpretation id="interp1" emma:lang="" emma:confidence="0">
                  <emma:literal>- .</emma:literal>
                </emma:interpretation>
                <emma:interpretation id="interp2" emma:lang="" emma:confidence="0">
                  <emma:literal>- 1</emma:literal>
                </emma:interpretation>
                <emma:interpretation id="interp3" emma:lang="" emma:confidence="0">
                  <emma:literal>u</emma:literal>
                </emma:interpretation>
                <emma:interpretation id="interp4" emma:lang="" emma:confidence="0">
                  <emma:literal>x</emma:literal>
                </emma:interpretation>
              </emma:one-of>
            </emma:emma>
          </inkml:annotationXML>
          <inkml:trace contextRef="#ctx0" brushRef="#br0">0 0 0,'55'0'0,"0"0"15</inkml:trace>
          <inkml:trace contextRef="#ctx0" brushRef="#br0" timeOffset="271.15">110 0 0,'0'-55'31</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8T19:00:43.655"/>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3736F8BB-9A1F-44D2-9136-1F865A43D855}" emma:medium="tactile" emma:mode="ink">
          <msink:context xmlns:msink="http://schemas.microsoft.com/ink/2010/main" type="writingRegion" rotatedBoundingBox="18773,-8613 18788,-8613 18788,-8598 18773,-8598"/>
        </emma:interpretation>
      </emma:emma>
    </inkml:annotationXML>
    <inkml:traceGroup>
      <inkml:annotationXML>
        <emma:emma xmlns:emma="http://www.w3.org/2003/04/emma" version="1.0">
          <emma:interpretation id="{28332D6C-13D0-4878-8818-0A1D59E35835}" emma:medium="tactile" emma:mode="ink">
            <msink:context xmlns:msink="http://schemas.microsoft.com/ink/2010/main" type="paragraph" rotatedBoundingBox="18773,-8613 18788,-8613 18788,-8598 18773,-8598" alignmentLevel="1"/>
          </emma:interpretation>
        </emma:emma>
      </inkml:annotationXML>
      <inkml:traceGroup>
        <inkml:annotationXML>
          <emma:emma xmlns:emma="http://www.w3.org/2003/04/emma" version="1.0">
            <emma:interpretation id="{33564C42-063E-46D8-BB8C-4B99B3E3A35D}" emma:medium="tactile" emma:mode="ink">
              <msink:context xmlns:msink="http://schemas.microsoft.com/ink/2010/main" type="line" rotatedBoundingBox="18773,-8613 18788,-8613 18788,-8598 18773,-8598"/>
            </emma:interpretation>
          </emma:emma>
        </inkml:annotationXML>
        <inkml:traceGroup>
          <inkml:annotationXML>
            <emma:emma xmlns:emma="http://www.w3.org/2003/04/emma" version="1.0">
              <emma:interpretation id="{DE3BD6E2-A0B0-452A-8F22-E4649D60B42E}" emma:medium="tactile" emma:mode="ink">
                <msink:context xmlns:msink="http://schemas.microsoft.com/ink/2010/main" type="inkWord" rotatedBoundingBox="18773,-8613 18788,-8613 18788,-8598 18773,-8598"/>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_</emma:literal>
                </emma:interpretation>
                <emma:interpretation id="interp4" emma:lang="" emma:confidence="0">
                  <emma:literal>ı</emma:literal>
                </emma:interpretation>
              </emma:one-of>
            </emma:emma>
          </inkml:annotationXML>
          <inkml:trace contextRef="#ctx0" brushRef="#br0">0 0 0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4AD854-DC00-411D-8CB5-C5BEE950DF65}" type="datetimeFigureOut">
              <a:rPr lang="tr-TR" smtClean="0"/>
              <a:t>3.07.2021</a:t>
            </a:fld>
            <a:endParaRPr lang="tr-TR"/>
          </a:p>
        </p:txBody>
      </p:sp>
      <p:sp>
        <p:nvSpPr>
          <p:cNvPr id="4" name="Slayt Resmi Yer Tutucusu 3"/>
          <p:cNvSpPr>
            <a:spLocks noGrp="1" noRot="1" noChangeAspect="1"/>
          </p:cNvSpPr>
          <p:nvPr>
            <p:ph type="sldImg" idx="2"/>
          </p:nvPr>
        </p:nvSpPr>
        <p:spPr>
          <a:xfrm>
            <a:off x="2349500" y="1143000"/>
            <a:ext cx="21590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77370-07AF-4BC9-BF4E-CEA8BCD11E91}" type="slidenum">
              <a:rPr lang="tr-TR" smtClean="0"/>
              <a:t>‹#›</a:t>
            </a:fld>
            <a:endParaRPr lang="tr-TR"/>
          </a:p>
        </p:txBody>
      </p:sp>
    </p:spTree>
    <p:extLst>
      <p:ext uri="{BB962C8B-B14F-4D97-AF65-F5344CB8AC3E}">
        <p14:creationId xmlns:p14="http://schemas.microsoft.com/office/powerpoint/2010/main" val="257755390"/>
      </p:ext>
    </p:extLst>
  </p:cSld>
  <p:clrMap bg1="lt1" tx1="dk1" bg2="lt2" tx2="dk2" accent1="accent1" accent2="accent2" accent3="accent3" accent4="accent4" accent5="accent5" accent6="accent6" hlink="hlink" folHlink="folHlink"/>
  <p:notesStyle>
    <a:lvl1pPr marL="0" algn="l" defTabSz="2937510" rtl="0" eaLnBrk="1" latinLnBrk="0" hangingPunct="1">
      <a:defRPr sz="3855" kern="1200">
        <a:solidFill>
          <a:schemeClr val="tx1"/>
        </a:solidFill>
        <a:latin typeface="+mn-lt"/>
        <a:ea typeface="+mn-ea"/>
        <a:cs typeface="+mn-cs"/>
      </a:defRPr>
    </a:lvl1pPr>
    <a:lvl2pPr marL="1468755" algn="l" defTabSz="2937510" rtl="0" eaLnBrk="1" latinLnBrk="0" hangingPunct="1">
      <a:defRPr sz="3855" kern="1200">
        <a:solidFill>
          <a:schemeClr val="tx1"/>
        </a:solidFill>
        <a:latin typeface="+mn-lt"/>
        <a:ea typeface="+mn-ea"/>
        <a:cs typeface="+mn-cs"/>
      </a:defRPr>
    </a:lvl2pPr>
    <a:lvl3pPr marL="2937510" algn="l" defTabSz="2937510" rtl="0" eaLnBrk="1" latinLnBrk="0" hangingPunct="1">
      <a:defRPr sz="3855" kern="1200">
        <a:solidFill>
          <a:schemeClr val="tx1"/>
        </a:solidFill>
        <a:latin typeface="+mn-lt"/>
        <a:ea typeface="+mn-ea"/>
        <a:cs typeface="+mn-cs"/>
      </a:defRPr>
    </a:lvl3pPr>
    <a:lvl4pPr marL="4406265" algn="l" defTabSz="2937510" rtl="0" eaLnBrk="1" latinLnBrk="0" hangingPunct="1">
      <a:defRPr sz="3855" kern="1200">
        <a:solidFill>
          <a:schemeClr val="tx1"/>
        </a:solidFill>
        <a:latin typeface="+mn-lt"/>
        <a:ea typeface="+mn-ea"/>
        <a:cs typeface="+mn-cs"/>
      </a:defRPr>
    </a:lvl4pPr>
    <a:lvl5pPr marL="5875020" algn="l" defTabSz="2937510" rtl="0" eaLnBrk="1" latinLnBrk="0" hangingPunct="1">
      <a:defRPr sz="3855" kern="1200">
        <a:solidFill>
          <a:schemeClr val="tx1"/>
        </a:solidFill>
        <a:latin typeface="+mn-lt"/>
        <a:ea typeface="+mn-ea"/>
        <a:cs typeface="+mn-cs"/>
      </a:defRPr>
    </a:lvl5pPr>
    <a:lvl6pPr marL="7343775" algn="l" defTabSz="2937510" rtl="0" eaLnBrk="1" latinLnBrk="0" hangingPunct="1">
      <a:defRPr sz="3855" kern="1200">
        <a:solidFill>
          <a:schemeClr val="tx1"/>
        </a:solidFill>
        <a:latin typeface="+mn-lt"/>
        <a:ea typeface="+mn-ea"/>
        <a:cs typeface="+mn-cs"/>
      </a:defRPr>
    </a:lvl6pPr>
    <a:lvl7pPr marL="8812530" algn="l" defTabSz="2937510" rtl="0" eaLnBrk="1" latinLnBrk="0" hangingPunct="1">
      <a:defRPr sz="3855" kern="1200">
        <a:solidFill>
          <a:schemeClr val="tx1"/>
        </a:solidFill>
        <a:latin typeface="+mn-lt"/>
        <a:ea typeface="+mn-ea"/>
        <a:cs typeface="+mn-cs"/>
      </a:defRPr>
    </a:lvl7pPr>
    <a:lvl8pPr marL="10281285" algn="l" defTabSz="2937510" rtl="0" eaLnBrk="1" latinLnBrk="0" hangingPunct="1">
      <a:defRPr sz="3855" kern="1200">
        <a:solidFill>
          <a:schemeClr val="tx1"/>
        </a:solidFill>
        <a:latin typeface="+mn-lt"/>
        <a:ea typeface="+mn-ea"/>
        <a:cs typeface="+mn-cs"/>
      </a:defRPr>
    </a:lvl8pPr>
    <a:lvl9pPr marL="11750040" algn="l" defTabSz="2937510" rtl="0" eaLnBrk="1" latinLnBrk="0" hangingPunct="1">
      <a:defRPr sz="385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4EC6962-6E97-448E-891A-39FB224FA3B3}"/>
              </a:ext>
            </a:extLst>
          </p:cNvPr>
          <p:cNvSpPr>
            <a:spLocks noGrp="1"/>
          </p:cNvSpPr>
          <p:nvPr>
            <p:ph type="ctrTitle"/>
          </p:nvPr>
        </p:nvSpPr>
        <p:spPr>
          <a:xfrm>
            <a:off x="3149997" y="5891626"/>
            <a:ext cx="18899981" cy="12533242"/>
          </a:xfrm>
        </p:spPr>
        <p:txBody>
          <a:bodyPr anchor="b"/>
          <a:lstStyle>
            <a:lvl1pPr algn="ctr">
              <a:defRPr sz="12401"/>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2FA40D56-2EB8-4283-9330-416A435EA72C}"/>
              </a:ext>
            </a:extLst>
          </p:cNvPr>
          <p:cNvSpPr>
            <a:spLocks noGrp="1"/>
          </p:cNvSpPr>
          <p:nvPr>
            <p:ph type="subTitle" idx="1"/>
          </p:nvPr>
        </p:nvSpPr>
        <p:spPr>
          <a:xfrm>
            <a:off x="3149997" y="18908198"/>
            <a:ext cx="18899981" cy="8691601"/>
          </a:xfrm>
        </p:spPr>
        <p:txBody>
          <a:bodyPr/>
          <a:lstStyle>
            <a:lvl1pPr marL="0" indent="0" algn="ctr">
              <a:buNone/>
              <a:defRPr sz="4961"/>
            </a:lvl1pPr>
            <a:lvl2pPr marL="944987" indent="0" algn="ctr">
              <a:buNone/>
              <a:defRPr sz="4134"/>
            </a:lvl2pPr>
            <a:lvl3pPr marL="1889973" indent="0" algn="ctr">
              <a:buNone/>
              <a:defRPr sz="3720"/>
            </a:lvl3pPr>
            <a:lvl4pPr marL="2834960" indent="0" algn="ctr">
              <a:buNone/>
              <a:defRPr sz="3307"/>
            </a:lvl4pPr>
            <a:lvl5pPr marL="3779947" indent="0" algn="ctr">
              <a:buNone/>
              <a:defRPr sz="3307"/>
            </a:lvl5pPr>
            <a:lvl6pPr marL="4724933" indent="0" algn="ctr">
              <a:buNone/>
              <a:defRPr sz="3307"/>
            </a:lvl6pPr>
            <a:lvl7pPr marL="5669920" indent="0" algn="ctr">
              <a:buNone/>
              <a:defRPr sz="3307"/>
            </a:lvl7pPr>
            <a:lvl8pPr marL="6614907" indent="0" algn="ctr">
              <a:buNone/>
              <a:defRPr sz="3307"/>
            </a:lvl8pPr>
            <a:lvl9pPr marL="7559893" indent="0" algn="ctr">
              <a:buNone/>
              <a:defRPr sz="3307"/>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1F3AE1A3-2154-4AA4-8DB9-5D5B09500B01}"/>
              </a:ext>
            </a:extLst>
          </p:cNvPr>
          <p:cNvSpPr>
            <a:spLocks noGrp="1"/>
          </p:cNvSpPr>
          <p:nvPr>
            <p:ph type="dt" sz="half" idx="10"/>
          </p:nvPr>
        </p:nvSpPr>
        <p:spPr/>
        <p:txBody>
          <a:bodyPr/>
          <a:lstStyle/>
          <a:p>
            <a:fld id="{CD205B5D-AC63-4483-A1B3-5C9083A0D96A}" type="datetimeFigureOut">
              <a:rPr lang="tr-TR" smtClean="0"/>
              <a:t>3.07.2021</a:t>
            </a:fld>
            <a:endParaRPr lang="tr-TR"/>
          </a:p>
        </p:txBody>
      </p:sp>
      <p:sp>
        <p:nvSpPr>
          <p:cNvPr id="5" name="Alt Bilgi Yer Tutucusu 4">
            <a:extLst>
              <a:ext uri="{FF2B5EF4-FFF2-40B4-BE49-F238E27FC236}">
                <a16:creationId xmlns:a16="http://schemas.microsoft.com/office/drawing/2014/main" xmlns="" id="{EC451ECC-4D77-4B3D-8D54-7E357627EAF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151858E5-FF09-4507-AEE5-D11E8DA06100}"/>
              </a:ext>
            </a:extLst>
          </p:cNvPr>
          <p:cNvSpPr>
            <a:spLocks noGrp="1"/>
          </p:cNvSpPr>
          <p:nvPr>
            <p:ph type="sldNum" sz="quarter" idx="12"/>
          </p:nvPr>
        </p:nvSpPr>
        <p:spPr/>
        <p:txBody>
          <a:bodyPr/>
          <a:lstStyle/>
          <a:p>
            <a:fld id="{2F23330B-24F8-4E5A-99DF-D74CB04C0057}" type="slidenum">
              <a:rPr lang="tr-TR" smtClean="0"/>
              <a:t>‹#›</a:t>
            </a:fld>
            <a:endParaRPr lang="tr-TR"/>
          </a:p>
        </p:txBody>
      </p:sp>
    </p:spTree>
    <p:extLst>
      <p:ext uri="{BB962C8B-B14F-4D97-AF65-F5344CB8AC3E}">
        <p14:creationId xmlns:p14="http://schemas.microsoft.com/office/powerpoint/2010/main" val="505983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4E14AE5-A45B-41BB-8E51-E665306AC29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3309435A-4CC7-487D-9A9E-30DE0C8AFB6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4D661AF4-9EB4-4C51-8002-934995955602}"/>
              </a:ext>
            </a:extLst>
          </p:cNvPr>
          <p:cNvSpPr>
            <a:spLocks noGrp="1"/>
          </p:cNvSpPr>
          <p:nvPr>
            <p:ph type="dt" sz="half" idx="10"/>
          </p:nvPr>
        </p:nvSpPr>
        <p:spPr/>
        <p:txBody>
          <a:bodyPr/>
          <a:lstStyle/>
          <a:p>
            <a:fld id="{CD205B5D-AC63-4483-A1B3-5C9083A0D96A}" type="datetimeFigureOut">
              <a:rPr lang="tr-TR" smtClean="0"/>
              <a:t>3.07.2021</a:t>
            </a:fld>
            <a:endParaRPr lang="tr-TR"/>
          </a:p>
        </p:txBody>
      </p:sp>
      <p:sp>
        <p:nvSpPr>
          <p:cNvPr id="5" name="Alt Bilgi Yer Tutucusu 4">
            <a:extLst>
              <a:ext uri="{FF2B5EF4-FFF2-40B4-BE49-F238E27FC236}">
                <a16:creationId xmlns:a16="http://schemas.microsoft.com/office/drawing/2014/main" xmlns="" id="{AE57F801-C1DF-42D6-9ADD-41B31F400FC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8CD58F51-2ADD-4165-B186-1F8DA4024519}"/>
              </a:ext>
            </a:extLst>
          </p:cNvPr>
          <p:cNvSpPr>
            <a:spLocks noGrp="1"/>
          </p:cNvSpPr>
          <p:nvPr>
            <p:ph type="sldNum" sz="quarter" idx="12"/>
          </p:nvPr>
        </p:nvSpPr>
        <p:spPr/>
        <p:txBody>
          <a:bodyPr/>
          <a:lstStyle/>
          <a:p>
            <a:fld id="{2F23330B-24F8-4E5A-99DF-D74CB04C0057}" type="slidenum">
              <a:rPr lang="tr-TR" smtClean="0"/>
              <a:t>‹#›</a:t>
            </a:fld>
            <a:endParaRPr lang="tr-TR"/>
          </a:p>
        </p:txBody>
      </p:sp>
    </p:spTree>
    <p:extLst>
      <p:ext uri="{BB962C8B-B14F-4D97-AF65-F5344CB8AC3E}">
        <p14:creationId xmlns:p14="http://schemas.microsoft.com/office/powerpoint/2010/main" val="326449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3EA2A694-3F25-43EE-8C70-A313251821E5}"/>
              </a:ext>
            </a:extLst>
          </p:cNvPr>
          <p:cNvSpPr>
            <a:spLocks noGrp="1"/>
          </p:cNvSpPr>
          <p:nvPr>
            <p:ph type="title" orient="vert"/>
          </p:nvPr>
        </p:nvSpPr>
        <p:spPr>
          <a:xfrm>
            <a:off x="18033732" y="1916653"/>
            <a:ext cx="5433745" cy="30508114"/>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213C6E3F-1614-4BE8-B2AD-AB85434866F4}"/>
              </a:ext>
            </a:extLst>
          </p:cNvPr>
          <p:cNvSpPr>
            <a:spLocks noGrp="1"/>
          </p:cNvSpPr>
          <p:nvPr>
            <p:ph type="body" orient="vert" idx="1"/>
          </p:nvPr>
        </p:nvSpPr>
        <p:spPr>
          <a:xfrm>
            <a:off x="1732498" y="1916653"/>
            <a:ext cx="15986234" cy="3050811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707C4F75-57FD-457D-979E-2BA2489D8D93}"/>
              </a:ext>
            </a:extLst>
          </p:cNvPr>
          <p:cNvSpPr>
            <a:spLocks noGrp="1"/>
          </p:cNvSpPr>
          <p:nvPr>
            <p:ph type="dt" sz="half" idx="10"/>
          </p:nvPr>
        </p:nvSpPr>
        <p:spPr/>
        <p:txBody>
          <a:bodyPr/>
          <a:lstStyle/>
          <a:p>
            <a:fld id="{CD205B5D-AC63-4483-A1B3-5C9083A0D96A}" type="datetimeFigureOut">
              <a:rPr lang="tr-TR" smtClean="0"/>
              <a:t>3.07.2021</a:t>
            </a:fld>
            <a:endParaRPr lang="tr-TR"/>
          </a:p>
        </p:txBody>
      </p:sp>
      <p:sp>
        <p:nvSpPr>
          <p:cNvPr id="5" name="Alt Bilgi Yer Tutucusu 4">
            <a:extLst>
              <a:ext uri="{FF2B5EF4-FFF2-40B4-BE49-F238E27FC236}">
                <a16:creationId xmlns:a16="http://schemas.microsoft.com/office/drawing/2014/main" xmlns="" id="{ACD69EDF-B5B8-413F-A521-F69F1B589E4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517C05DE-3C17-475D-AEEF-045731B20090}"/>
              </a:ext>
            </a:extLst>
          </p:cNvPr>
          <p:cNvSpPr>
            <a:spLocks noGrp="1"/>
          </p:cNvSpPr>
          <p:nvPr>
            <p:ph type="sldNum" sz="quarter" idx="12"/>
          </p:nvPr>
        </p:nvSpPr>
        <p:spPr/>
        <p:txBody>
          <a:bodyPr/>
          <a:lstStyle/>
          <a:p>
            <a:fld id="{2F23330B-24F8-4E5A-99DF-D74CB04C0057}" type="slidenum">
              <a:rPr lang="tr-TR" smtClean="0"/>
              <a:t>‹#›</a:t>
            </a:fld>
            <a:endParaRPr lang="tr-TR"/>
          </a:p>
        </p:txBody>
      </p:sp>
    </p:spTree>
    <p:extLst>
      <p:ext uri="{BB962C8B-B14F-4D97-AF65-F5344CB8AC3E}">
        <p14:creationId xmlns:p14="http://schemas.microsoft.com/office/powerpoint/2010/main" val="179012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F114A98-C06F-4A41-8CFC-1D9E608FA5D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35486378-F96B-4A3D-9CC1-FCA625D6E74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74D7F260-CFE6-42C1-A2B9-9DC9049764FB}"/>
              </a:ext>
            </a:extLst>
          </p:cNvPr>
          <p:cNvSpPr>
            <a:spLocks noGrp="1"/>
          </p:cNvSpPr>
          <p:nvPr>
            <p:ph type="dt" sz="half" idx="10"/>
          </p:nvPr>
        </p:nvSpPr>
        <p:spPr/>
        <p:txBody>
          <a:bodyPr/>
          <a:lstStyle/>
          <a:p>
            <a:fld id="{CD205B5D-AC63-4483-A1B3-5C9083A0D96A}" type="datetimeFigureOut">
              <a:rPr lang="tr-TR" smtClean="0"/>
              <a:t>3.07.2021</a:t>
            </a:fld>
            <a:endParaRPr lang="tr-TR"/>
          </a:p>
        </p:txBody>
      </p:sp>
      <p:sp>
        <p:nvSpPr>
          <p:cNvPr id="5" name="Alt Bilgi Yer Tutucusu 4">
            <a:extLst>
              <a:ext uri="{FF2B5EF4-FFF2-40B4-BE49-F238E27FC236}">
                <a16:creationId xmlns:a16="http://schemas.microsoft.com/office/drawing/2014/main" xmlns="" id="{4FFECAD3-FCCB-4DB0-A042-6EDAFBD0C21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888705B0-7E27-49AB-A168-E3611A274A2B}"/>
              </a:ext>
            </a:extLst>
          </p:cNvPr>
          <p:cNvSpPr>
            <a:spLocks noGrp="1"/>
          </p:cNvSpPr>
          <p:nvPr>
            <p:ph type="sldNum" sz="quarter" idx="12"/>
          </p:nvPr>
        </p:nvSpPr>
        <p:spPr/>
        <p:txBody>
          <a:bodyPr/>
          <a:lstStyle/>
          <a:p>
            <a:fld id="{2F23330B-24F8-4E5A-99DF-D74CB04C0057}" type="slidenum">
              <a:rPr lang="tr-TR" smtClean="0"/>
              <a:t>‹#›</a:t>
            </a:fld>
            <a:endParaRPr lang="tr-TR"/>
          </a:p>
        </p:txBody>
      </p:sp>
    </p:spTree>
    <p:extLst>
      <p:ext uri="{BB962C8B-B14F-4D97-AF65-F5344CB8AC3E}">
        <p14:creationId xmlns:p14="http://schemas.microsoft.com/office/powerpoint/2010/main" val="216370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4F0E364-6FF3-4955-90EA-81224424AEDC}"/>
              </a:ext>
            </a:extLst>
          </p:cNvPr>
          <p:cNvSpPr>
            <a:spLocks noGrp="1"/>
          </p:cNvSpPr>
          <p:nvPr>
            <p:ph type="title"/>
          </p:nvPr>
        </p:nvSpPr>
        <p:spPr>
          <a:xfrm>
            <a:off x="1719374" y="8974940"/>
            <a:ext cx="21734978" cy="14974888"/>
          </a:xfrm>
        </p:spPr>
        <p:txBody>
          <a:bodyPr anchor="b"/>
          <a:lstStyle>
            <a:lvl1pPr>
              <a:defRPr sz="12401"/>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3C3A53F4-A02B-4270-94C0-765FAA28F142}"/>
              </a:ext>
            </a:extLst>
          </p:cNvPr>
          <p:cNvSpPr>
            <a:spLocks noGrp="1"/>
          </p:cNvSpPr>
          <p:nvPr>
            <p:ph type="body" idx="1"/>
          </p:nvPr>
        </p:nvSpPr>
        <p:spPr>
          <a:xfrm>
            <a:off x="1719374" y="24091497"/>
            <a:ext cx="21734978" cy="7874940"/>
          </a:xfrm>
        </p:spPr>
        <p:txBody>
          <a:bodyPr/>
          <a:lstStyle>
            <a:lvl1pPr marL="0" indent="0">
              <a:buNone/>
              <a:defRPr sz="4961">
                <a:solidFill>
                  <a:schemeClr val="tx1">
                    <a:tint val="75000"/>
                  </a:schemeClr>
                </a:solidFill>
              </a:defRPr>
            </a:lvl1pPr>
            <a:lvl2pPr marL="944987" indent="0">
              <a:buNone/>
              <a:defRPr sz="4134">
                <a:solidFill>
                  <a:schemeClr val="tx1">
                    <a:tint val="75000"/>
                  </a:schemeClr>
                </a:solidFill>
              </a:defRPr>
            </a:lvl2pPr>
            <a:lvl3pPr marL="1889973" indent="0">
              <a:buNone/>
              <a:defRPr sz="3720">
                <a:solidFill>
                  <a:schemeClr val="tx1">
                    <a:tint val="75000"/>
                  </a:schemeClr>
                </a:solidFill>
              </a:defRPr>
            </a:lvl3pPr>
            <a:lvl4pPr marL="2834960" indent="0">
              <a:buNone/>
              <a:defRPr sz="3307">
                <a:solidFill>
                  <a:schemeClr val="tx1">
                    <a:tint val="75000"/>
                  </a:schemeClr>
                </a:solidFill>
              </a:defRPr>
            </a:lvl4pPr>
            <a:lvl5pPr marL="3779947" indent="0">
              <a:buNone/>
              <a:defRPr sz="3307">
                <a:solidFill>
                  <a:schemeClr val="tx1">
                    <a:tint val="75000"/>
                  </a:schemeClr>
                </a:solidFill>
              </a:defRPr>
            </a:lvl5pPr>
            <a:lvl6pPr marL="4724933" indent="0">
              <a:buNone/>
              <a:defRPr sz="3307">
                <a:solidFill>
                  <a:schemeClr val="tx1">
                    <a:tint val="75000"/>
                  </a:schemeClr>
                </a:solidFill>
              </a:defRPr>
            </a:lvl6pPr>
            <a:lvl7pPr marL="5669920" indent="0">
              <a:buNone/>
              <a:defRPr sz="3307">
                <a:solidFill>
                  <a:schemeClr val="tx1">
                    <a:tint val="75000"/>
                  </a:schemeClr>
                </a:solidFill>
              </a:defRPr>
            </a:lvl7pPr>
            <a:lvl8pPr marL="6614907" indent="0">
              <a:buNone/>
              <a:defRPr sz="3307">
                <a:solidFill>
                  <a:schemeClr val="tx1">
                    <a:tint val="75000"/>
                  </a:schemeClr>
                </a:solidFill>
              </a:defRPr>
            </a:lvl8pPr>
            <a:lvl9pPr marL="7559893" indent="0">
              <a:buNone/>
              <a:defRPr sz="3307">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848BBCC7-2377-4B0E-AD64-3D70C37A5676}"/>
              </a:ext>
            </a:extLst>
          </p:cNvPr>
          <p:cNvSpPr>
            <a:spLocks noGrp="1"/>
          </p:cNvSpPr>
          <p:nvPr>
            <p:ph type="dt" sz="half" idx="10"/>
          </p:nvPr>
        </p:nvSpPr>
        <p:spPr/>
        <p:txBody>
          <a:bodyPr/>
          <a:lstStyle/>
          <a:p>
            <a:fld id="{CD205B5D-AC63-4483-A1B3-5C9083A0D96A}" type="datetimeFigureOut">
              <a:rPr lang="tr-TR" smtClean="0"/>
              <a:t>3.07.2021</a:t>
            </a:fld>
            <a:endParaRPr lang="tr-TR"/>
          </a:p>
        </p:txBody>
      </p:sp>
      <p:sp>
        <p:nvSpPr>
          <p:cNvPr id="5" name="Alt Bilgi Yer Tutucusu 4">
            <a:extLst>
              <a:ext uri="{FF2B5EF4-FFF2-40B4-BE49-F238E27FC236}">
                <a16:creationId xmlns:a16="http://schemas.microsoft.com/office/drawing/2014/main" xmlns="" id="{E74E55F1-0D25-4E0D-ADE8-4AD27837987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319B0944-AE46-4FE1-986A-EBDC7C63E85F}"/>
              </a:ext>
            </a:extLst>
          </p:cNvPr>
          <p:cNvSpPr>
            <a:spLocks noGrp="1"/>
          </p:cNvSpPr>
          <p:nvPr>
            <p:ph type="sldNum" sz="quarter" idx="12"/>
          </p:nvPr>
        </p:nvSpPr>
        <p:spPr/>
        <p:txBody>
          <a:bodyPr/>
          <a:lstStyle/>
          <a:p>
            <a:fld id="{2F23330B-24F8-4E5A-99DF-D74CB04C0057}" type="slidenum">
              <a:rPr lang="tr-TR" smtClean="0"/>
              <a:t>‹#›</a:t>
            </a:fld>
            <a:endParaRPr lang="tr-TR"/>
          </a:p>
        </p:txBody>
      </p:sp>
    </p:spTree>
    <p:extLst>
      <p:ext uri="{BB962C8B-B14F-4D97-AF65-F5344CB8AC3E}">
        <p14:creationId xmlns:p14="http://schemas.microsoft.com/office/powerpoint/2010/main" val="1224147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640CAD4-5BA2-4C01-9630-76FDD68C2F8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8B684563-3AE8-44A8-849D-D09C0F50CBC2}"/>
              </a:ext>
            </a:extLst>
          </p:cNvPr>
          <p:cNvSpPr>
            <a:spLocks noGrp="1"/>
          </p:cNvSpPr>
          <p:nvPr>
            <p:ph sz="half" idx="1"/>
          </p:nvPr>
        </p:nvSpPr>
        <p:spPr>
          <a:xfrm>
            <a:off x="1732498" y="9583264"/>
            <a:ext cx="10709989" cy="228415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D7BF8733-2E04-4C6F-B045-BF6A7B19D652}"/>
              </a:ext>
            </a:extLst>
          </p:cNvPr>
          <p:cNvSpPr>
            <a:spLocks noGrp="1"/>
          </p:cNvSpPr>
          <p:nvPr>
            <p:ph sz="half" idx="2"/>
          </p:nvPr>
        </p:nvSpPr>
        <p:spPr>
          <a:xfrm>
            <a:off x="12757488" y="9583264"/>
            <a:ext cx="10709989" cy="228415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4AF1C9EE-F05F-4DA8-89FC-B04FC150AF52}"/>
              </a:ext>
            </a:extLst>
          </p:cNvPr>
          <p:cNvSpPr>
            <a:spLocks noGrp="1"/>
          </p:cNvSpPr>
          <p:nvPr>
            <p:ph type="dt" sz="half" idx="10"/>
          </p:nvPr>
        </p:nvSpPr>
        <p:spPr/>
        <p:txBody>
          <a:bodyPr/>
          <a:lstStyle/>
          <a:p>
            <a:fld id="{CD205B5D-AC63-4483-A1B3-5C9083A0D96A}" type="datetimeFigureOut">
              <a:rPr lang="tr-TR" smtClean="0"/>
              <a:t>3.07.2021</a:t>
            </a:fld>
            <a:endParaRPr lang="tr-TR"/>
          </a:p>
        </p:txBody>
      </p:sp>
      <p:sp>
        <p:nvSpPr>
          <p:cNvPr id="6" name="Alt Bilgi Yer Tutucusu 5">
            <a:extLst>
              <a:ext uri="{FF2B5EF4-FFF2-40B4-BE49-F238E27FC236}">
                <a16:creationId xmlns:a16="http://schemas.microsoft.com/office/drawing/2014/main" xmlns="" id="{02EC9203-A9EF-43CC-9AFA-6FF91812655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2F744981-237E-47DE-9A54-B42D0870D241}"/>
              </a:ext>
            </a:extLst>
          </p:cNvPr>
          <p:cNvSpPr>
            <a:spLocks noGrp="1"/>
          </p:cNvSpPr>
          <p:nvPr>
            <p:ph type="sldNum" sz="quarter" idx="12"/>
          </p:nvPr>
        </p:nvSpPr>
        <p:spPr/>
        <p:txBody>
          <a:bodyPr/>
          <a:lstStyle/>
          <a:p>
            <a:fld id="{2F23330B-24F8-4E5A-99DF-D74CB04C0057}" type="slidenum">
              <a:rPr lang="tr-TR" smtClean="0"/>
              <a:t>‹#›</a:t>
            </a:fld>
            <a:endParaRPr lang="tr-TR"/>
          </a:p>
        </p:txBody>
      </p:sp>
    </p:spTree>
    <p:extLst>
      <p:ext uri="{BB962C8B-B14F-4D97-AF65-F5344CB8AC3E}">
        <p14:creationId xmlns:p14="http://schemas.microsoft.com/office/powerpoint/2010/main" val="199483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281A1BD-5FBE-4295-AD13-618E287BB75E}"/>
              </a:ext>
            </a:extLst>
          </p:cNvPr>
          <p:cNvSpPr>
            <a:spLocks noGrp="1"/>
          </p:cNvSpPr>
          <p:nvPr>
            <p:ph type="title"/>
          </p:nvPr>
        </p:nvSpPr>
        <p:spPr>
          <a:xfrm>
            <a:off x="1735781" y="1916656"/>
            <a:ext cx="21734978" cy="6958285"/>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2D2620DA-EC48-4072-8E3A-339FB87F620A}"/>
              </a:ext>
            </a:extLst>
          </p:cNvPr>
          <p:cNvSpPr>
            <a:spLocks noGrp="1"/>
          </p:cNvSpPr>
          <p:nvPr>
            <p:ph type="body" idx="1"/>
          </p:nvPr>
        </p:nvSpPr>
        <p:spPr>
          <a:xfrm>
            <a:off x="1735781" y="8824938"/>
            <a:ext cx="10660770" cy="4324966"/>
          </a:xfrm>
        </p:spPr>
        <p:txBody>
          <a:bodyPr anchor="b"/>
          <a:lstStyle>
            <a:lvl1pPr marL="0" indent="0">
              <a:buNone/>
              <a:defRPr sz="4961" b="1"/>
            </a:lvl1pPr>
            <a:lvl2pPr marL="944987" indent="0">
              <a:buNone/>
              <a:defRPr sz="4134" b="1"/>
            </a:lvl2pPr>
            <a:lvl3pPr marL="1889973" indent="0">
              <a:buNone/>
              <a:defRPr sz="3720" b="1"/>
            </a:lvl3pPr>
            <a:lvl4pPr marL="2834960" indent="0">
              <a:buNone/>
              <a:defRPr sz="3307" b="1"/>
            </a:lvl4pPr>
            <a:lvl5pPr marL="3779947" indent="0">
              <a:buNone/>
              <a:defRPr sz="3307" b="1"/>
            </a:lvl5pPr>
            <a:lvl6pPr marL="4724933" indent="0">
              <a:buNone/>
              <a:defRPr sz="3307" b="1"/>
            </a:lvl6pPr>
            <a:lvl7pPr marL="5669920" indent="0">
              <a:buNone/>
              <a:defRPr sz="3307" b="1"/>
            </a:lvl7pPr>
            <a:lvl8pPr marL="6614907" indent="0">
              <a:buNone/>
              <a:defRPr sz="3307" b="1"/>
            </a:lvl8pPr>
            <a:lvl9pPr marL="7559893" indent="0">
              <a:buNone/>
              <a:defRPr sz="3307"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788BAC02-928C-401A-B785-0E03CC360424}"/>
              </a:ext>
            </a:extLst>
          </p:cNvPr>
          <p:cNvSpPr>
            <a:spLocks noGrp="1"/>
          </p:cNvSpPr>
          <p:nvPr>
            <p:ph sz="half" idx="2"/>
          </p:nvPr>
        </p:nvSpPr>
        <p:spPr>
          <a:xfrm>
            <a:off x="1735781" y="13149904"/>
            <a:ext cx="10660770" cy="1934152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F986C91E-A0FB-4C06-B509-963823F68481}"/>
              </a:ext>
            </a:extLst>
          </p:cNvPr>
          <p:cNvSpPr>
            <a:spLocks noGrp="1"/>
          </p:cNvSpPr>
          <p:nvPr>
            <p:ph type="body" sz="quarter" idx="3"/>
          </p:nvPr>
        </p:nvSpPr>
        <p:spPr>
          <a:xfrm>
            <a:off x="12757487" y="8824938"/>
            <a:ext cx="10713272" cy="4324966"/>
          </a:xfrm>
        </p:spPr>
        <p:txBody>
          <a:bodyPr anchor="b"/>
          <a:lstStyle>
            <a:lvl1pPr marL="0" indent="0">
              <a:buNone/>
              <a:defRPr sz="4961" b="1"/>
            </a:lvl1pPr>
            <a:lvl2pPr marL="944987" indent="0">
              <a:buNone/>
              <a:defRPr sz="4134" b="1"/>
            </a:lvl2pPr>
            <a:lvl3pPr marL="1889973" indent="0">
              <a:buNone/>
              <a:defRPr sz="3720" b="1"/>
            </a:lvl3pPr>
            <a:lvl4pPr marL="2834960" indent="0">
              <a:buNone/>
              <a:defRPr sz="3307" b="1"/>
            </a:lvl4pPr>
            <a:lvl5pPr marL="3779947" indent="0">
              <a:buNone/>
              <a:defRPr sz="3307" b="1"/>
            </a:lvl5pPr>
            <a:lvl6pPr marL="4724933" indent="0">
              <a:buNone/>
              <a:defRPr sz="3307" b="1"/>
            </a:lvl6pPr>
            <a:lvl7pPr marL="5669920" indent="0">
              <a:buNone/>
              <a:defRPr sz="3307" b="1"/>
            </a:lvl7pPr>
            <a:lvl8pPr marL="6614907" indent="0">
              <a:buNone/>
              <a:defRPr sz="3307" b="1"/>
            </a:lvl8pPr>
            <a:lvl9pPr marL="7559893" indent="0">
              <a:buNone/>
              <a:defRPr sz="3307"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1C2A1290-C89F-4C21-BF8B-017E2291E6E5}"/>
              </a:ext>
            </a:extLst>
          </p:cNvPr>
          <p:cNvSpPr>
            <a:spLocks noGrp="1"/>
          </p:cNvSpPr>
          <p:nvPr>
            <p:ph sz="quarter" idx="4"/>
          </p:nvPr>
        </p:nvSpPr>
        <p:spPr>
          <a:xfrm>
            <a:off x="12757487" y="13149904"/>
            <a:ext cx="10713272" cy="1934152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EC206582-F6C0-4DD8-A956-15A8DB572814}"/>
              </a:ext>
            </a:extLst>
          </p:cNvPr>
          <p:cNvSpPr>
            <a:spLocks noGrp="1"/>
          </p:cNvSpPr>
          <p:nvPr>
            <p:ph type="dt" sz="half" idx="10"/>
          </p:nvPr>
        </p:nvSpPr>
        <p:spPr/>
        <p:txBody>
          <a:bodyPr/>
          <a:lstStyle/>
          <a:p>
            <a:fld id="{CD205B5D-AC63-4483-A1B3-5C9083A0D96A}" type="datetimeFigureOut">
              <a:rPr lang="tr-TR" smtClean="0"/>
              <a:t>3.07.2021</a:t>
            </a:fld>
            <a:endParaRPr lang="tr-TR"/>
          </a:p>
        </p:txBody>
      </p:sp>
      <p:sp>
        <p:nvSpPr>
          <p:cNvPr id="8" name="Alt Bilgi Yer Tutucusu 7">
            <a:extLst>
              <a:ext uri="{FF2B5EF4-FFF2-40B4-BE49-F238E27FC236}">
                <a16:creationId xmlns:a16="http://schemas.microsoft.com/office/drawing/2014/main" xmlns="" id="{B1325C33-50FD-4673-A512-EA075909DE4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3E435108-562B-492A-A807-23545C8AF993}"/>
              </a:ext>
            </a:extLst>
          </p:cNvPr>
          <p:cNvSpPr>
            <a:spLocks noGrp="1"/>
          </p:cNvSpPr>
          <p:nvPr>
            <p:ph type="sldNum" sz="quarter" idx="12"/>
          </p:nvPr>
        </p:nvSpPr>
        <p:spPr/>
        <p:txBody>
          <a:bodyPr/>
          <a:lstStyle/>
          <a:p>
            <a:fld id="{2F23330B-24F8-4E5A-99DF-D74CB04C0057}" type="slidenum">
              <a:rPr lang="tr-TR" smtClean="0"/>
              <a:t>‹#›</a:t>
            </a:fld>
            <a:endParaRPr lang="tr-TR"/>
          </a:p>
        </p:txBody>
      </p:sp>
    </p:spTree>
    <p:extLst>
      <p:ext uri="{BB962C8B-B14F-4D97-AF65-F5344CB8AC3E}">
        <p14:creationId xmlns:p14="http://schemas.microsoft.com/office/powerpoint/2010/main" val="121326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F272E93-5019-447A-B3A0-8C0557D56A3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A0922EBB-87F3-48E0-81DA-AC71EC82DBA8}"/>
              </a:ext>
            </a:extLst>
          </p:cNvPr>
          <p:cNvSpPr>
            <a:spLocks noGrp="1"/>
          </p:cNvSpPr>
          <p:nvPr>
            <p:ph type="dt" sz="half" idx="10"/>
          </p:nvPr>
        </p:nvSpPr>
        <p:spPr/>
        <p:txBody>
          <a:bodyPr/>
          <a:lstStyle/>
          <a:p>
            <a:fld id="{CD205B5D-AC63-4483-A1B3-5C9083A0D96A}" type="datetimeFigureOut">
              <a:rPr lang="tr-TR" smtClean="0"/>
              <a:t>3.07.2021</a:t>
            </a:fld>
            <a:endParaRPr lang="tr-TR"/>
          </a:p>
        </p:txBody>
      </p:sp>
      <p:sp>
        <p:nvSpPr>
          <p:cNvPr id="4" name="Alt Bilgi Yer Tutucusu 3">
            <a:extLst>
              <a:ext uri="{FF2B5EF4-FFF2-40B4-BE49-F238E27FC236}">
                <a16:creationId xmlns:a16="http://schemas.microsoft.com/office/drawing/2014/main" xmlns="" id="{F60E447D-998B-4F90-8D0C-0AF47DD074E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15B23CC7-6E67-4720-A4B1-0FCD1329BE59}"/>
              </a:ext>
            </a:extLst>
          </p:cNvPr>
          <p:cNvSpPr>
            <a:spLocks noGrp="1"/>
          </p:cNvSpPr>
          <p:nvPr>
            <p:ph type="sldNum" sz="quarter" idx="12"/>
          </p:nvPr>
        </p:nvSpPr>
        <p:spPr/>
        <p:txBody>
          <a:bodyPr/>
          <a:lstStyle/>
          <a:p>
            <a:fld id="{2F23330B-24F8-4E5A-99DF-D74CB04C0057}" type="slidenum">
              <a:rPr lang="tr-TR" smtClean="0"/>
              <a:t>‹#›</a:t>
            </a:fld>
            <a:endParaRPr lang="tr-TR"/>
          </a:p>
        </p:txBody>
      </p:sp>
    </p:spTree>
    <p:extLst>
      <p:ext uri="{BB962C8B-B14F-4D97-AF65-F5344CB8AC3E}">
        <p14:creationId xmlns:p14="http://schemas.microsoft.com/office/powerpoint/2010/main" val="1998632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122123E8-AD9B-4108-B3A0-34089BAA66D5}"/>
              </a:ext>
            </a:extLst>
          </p:cNvPr>
          <p:cNvSpPr>
            <a:spLocks noGrp="1"/>
          </p:cNvSpPr>
          <p:nvPr>
            <p:ph type="dt" sz="half" idx="10"/>
          </p:nvPr>
        </p:nvSpPr>
        <p:spPr/>
        <p:txBody>
          <a:bodyPr/>
          <a:lstStyle/>
          <a:p>
            <a:fld id="{CD205B5D-AC63-4483-A1B3-5C9083A0D96A}" type="datetimeFigureOut">
              <a:rPr lang="tr-TR" smtClean="0"/>
              <a:t>3.07.2021</a:t>
            </a:fld>
            <a:endParaRPr lang="tr-TR"/>
          </a:p>
        </p:txBody>
      </p:sp>
      <p:sp>
        <p:nvSpPr>
          <p:cNvPr id="3" name="Alt Bilgi Yer Tutucusu 2">
            <a:extLst>
              <a:ext uri="{FF2B5EF4-FFF2-40B4-BE49-F238E27FC236}">
                <a16:creationId xmlns:a16="http://schemas.microsoft.com/office/drawing/2014/main" xmlns="" id="{11FEE37B-6819-4BE7-BCB5-C54D1B75D13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F5E1A8B0-40B8-4742-A781-E585B7EE50A0}"/>
              </a:ext>
            </a:extLst>
          </p:cNvPr>
          <p:cNvSpPr>
            <a:spLocks noGrp="1"/>
          </p:cNvSpPr>
          <p:nvPr>
            <p:ph type="sldNum" sz="quarter" idx="12"/>
          </p:nvPr>
        </p:nvSpPr>
        <p:spPr/>
        <p:txBody>
          <a:bodyPr/>
          <a:lstStyle/>
          <a:p>
            <a:fld id="{2F23330B-24F8-4E5A-99DF-D74CB04C0057}" type="slidenum">
              <a:rPr lang="tr-TR" smtClean="0"/>
              <a:t>‹#›</a:t>
            </a:fld>
            <a:endParaRPr lang="tr-TR"/>
          </a:p>
        </p:txBody>
      </p:sp>
    </p:spTree>
    <p:extLst>
      <p:ext uri="{BB962C8B-B14F-4D97-AF65-F5344CB8AC3E}">
        <p14:creationId xmlns:p14="http://schemas.microsoft.com/office/powerpoint/2010/main" val="3511574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7DF2FCA-EEB0-4330-BDD2-5A289EA2412F}"/>
              </a:ext>
            </a:extLst>
          </p:cNvPr>
          <p:cNvSpPr>
            <a:spLocks noGrp="1"/>
          </p:cNvSpPr>
          <p:nvPr>
            <p:ph type="title"/>
          </p:nvPr>
        </p:nvSpPr>
        <p:spPr>
          <a:xfrm>
            <a:off x="1735782" y="2399982"/>
            <a:ext cx="8127647" cy="8399939"/>
          </a:xfrm>
        </p:spPr>
        <p:txBody>
          <a:bodyPr anchor="b"/>
          <a:lstStyle>
            <a:lvl1pPr>
              <a:defRPr sz="6614"/>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BC4468E6-5DD9-4667-A8AD-9441D03B350C}"/>
              </a:ext>
            </a:extLst>
          </p:cNvPr>
          <p:cNvSpPr>
            <a:spLocks noGrp="1"/>
          </p:cNvSpPr>
          <p:nvPr>
            <p:ph idx="1"/>
          </p:nvPr>
        </p:nvSpPr>
        <p:spPr>
          <a:xfrm>
            <a:off x="10713272" y="5183298"/>
            <a:ext cx="12757487" cy="25583147"/>
          </a:xfrm>
        </p:spPr>
        <p:txBody>
          <a:bodyPr/>
          <a:lstStyle>
            <a:lvl1pPr>
              <a:defRPr sz="6614"/>
            </a:lvl1pPr>
            <a:lvl2pPr>
              <a:defRPr sz="5787"/>
            </a:lvl2pPr>
            <a:lvl3pPr>
              <a:defRPr sz="4961"/>
            </a:lvl3pPr>
            <a:lvl4pPr>
              <a:defRPr sz="4134"/>
            </a:lvl4pPr>
            <a:lvl5pPr>
              <a:defRPr sz="4134"/>
            </a:lvl5pPr>
            <a:lvl6pPr>
              <a:defRPr sz="4134"/>
            </a:lvl6pPr>
            <a:lvl7pPr>
              <a:defRPr sz="4134"/>
            </a:lvl7pPr>
            <a:lvl8pPr>
              <a:defRPr sz="4134"/>
            </a:lvl8pPr>
            <a:lvl9pPr>
              <a:defRPr sz="4134"/>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73C9D63C-1956-49EA-9A51-112364A251E8}"/>
              </a:ext>
            </a:extLst>
          </p:cNvPr>
          <p:cNvSpPr>
            <a:spLocks noGrp="1"/>
          </p:cNvSpPr>
          <p:nvPr>
            <p:ph type="body" sz="half" idx="2"/>
          </p:nvPr>
        </p:nvSpPr>
        <p:spPr>
          <a:xfrm>
            <a:off x="1735782" y="10799922"/>
            <a:ext cx="8127647" cy="20008190"/>
          </a:xfrm>
        </p:spPr>
        <p:txBody>
          <a:bodyPr/>
          <a:lstStyle>
            <a:lvl1pPr marL="0" indent="0">
              <a:buNone/>
              <a:defRPr sz="3307"/>
            </a:lvl1pPr>
            <a:lvl2pPr marL="944987" indent="0">
              <a:buNone/>
              <a:defRPr sz="2894"/>
            </a:lvl2pPr>
            <a:lvl3pPr marL="1889973" indent="0">
              <a:buNone/>
              <a:defRPr sz="2480"/>
            </a:lvl3pPr>
            <a:lvl4pPr marL="2834960" indent="0">
              <a:buNone/>
              <a:defRPr sz="2067"/>
            </a:lvl4pPr>
            <a:lvl5pPr marL="3779947" indent="0">
              <a:buNone/>
              <a:defRPr sz="2067"/>
            </a:lvl5pPr>
            <a:lvl6pPr marL="4724933" indent="0">
              <a:buNone/>
              <a:defRPr sz="2067"/>
            </a:lvl6pPr>
            <a:lvl7pPr marL="5669920" indent="0">
              <a:buNone/>
              <a:defRPr sz="2067"/>
            </a:lvl7pPr>
            <a:lvl8pPr marL="6614907" indent="0">
              <a:buNone/>
              <a:defRPr sz="2067"/>
            </a:lvl8pPr>
            <a:lvl9pPr marL="7559893" indent="0">
              <a:buNone/>
              <a:defRPr sz="2067"/>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ECBB9FAA-20F5-4554-BFDA-4EB0BAB268EB}"/>
              </a:ext>
            </a:extLst>
          </p:cNvPr>
          <p:cNvSpPr>
            <a:spLocks noGrp="1"/>
          </p:cNvSpPr>
          <p:nvPr>
            <p:ph type="dt" sz="half" idx="10"/>
          </p:nvPr>
        </p:nvSpPr>
        <p:spPr/>
        <p:txBody>
          <a:bodyPr/>
          <a:lstStyle/>
          <a:p>
            <a:fld id="{CD205B5D-AC63-4483-A1B3-5C9083A0D96A}" type="datetimeFigureOut">
              <a:rPr lang="tr-TR" smtClean="0"/>
              <a:t>3.07.2021</a:t>
            </a:fld>
            <a:endParaRPr lang="tr-TR"/>
          </a:p>
        </p:txBody>
      </p:sp>
      <p:sp>
        <p:nvSpPr>
          <p:cNvPr id="6" name="Alt Bilgi Yer Tutucusu 5">
            <a:extLst>
              <a:ext uri="{FF2B5EF4-FFF2-40B4-BE49-F238E27FC236}">
                <a16:creationId xmlns:a16="http://schemas.microsoft.com/office/drawing/2014/main" xmlns="" id="{40583B4B-8A69-49EC-A552-8C93C311BF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9D783613-83BD-4030-AD41-BEDA7D90F3C7}"/>
              </a:ext>
            </a:extLst>
          </p:cNvPr>
          <p:cNvSpPr>
            <a:spLocks noGrp="1"/>
          </p:cNvSpPr>
          <p:nvPr>
            <p:ph type="sldNum" sz="quarter" idx="12"/>
          </p:nvPr>
        </p:nvSpPr>
        <p:spPr/>
        <p:txBody>
          <a:bodyPr/>
          <a:lstStyle/>
          <a:p>
            <a:fld id="{2F23330B-24F8-4E5A-99DF-D74CB04C0057}" type="slidenum">
              <a:rPr lang="tr-TR" smtClean="0"/>
              <a:t>‹#›</a:t>
            </a:fld>
            <a:endParaRPr lang="tr-TR"/>
          </a:p>
        </p:txBody>
      </p:sp>
    </p:spTree>
    <p:extLst>
      <p:ext uri="{BB962C8B-B14F-4D97-AF65-F5344CB8AC3E}">
        <p14:creationId xmlns:p14="http://schemas.microsoft.com/office/powerpoint/2010/main" val="3941522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C6F2080-A106-49BD-88F6-65C8424EA2C9}"/>
              </a:ext>
            </a:extLst>
          </p:cNvPr>
          <p:cNvSpPr>
            <a:spLocks noGrp="1"/>
          </p:cNvSpPr>
          <p:nvPr>
            <p:ph type="title"/>
          </p:nvPr>
        </p:nvSpPr>
        <p:spPr>
          <a:xfrm>
            <a:off x="1735782" y="2399982"/>
            <a:ext cx="8127647" cy="8399939"/>
          </a:xfrm>
        </p:spPr>
        <p:txBody>
          <a:bodyPr anchor="b"/>
          <a:lstStyle>
            <a:lvl1pPr>
              <a:defRPr sz="6614"/>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D83621BA-98F5-4CB1-9B40-1E37A3A5F931}"/>
              </a:ext>
            </a:extLst>
          </p:cNvPr>
          <p:cNvSpPr>
            <a:spLocks noGrp="1"/>
          </p:cNvSpPr>
          <p:nvPr>
            <p:ph type="pic" idx="1"/>
          </p:nvPr>
        </p:nvSpPr>
        <p:spPr>
          <a:xfrm>
            <a:off x="10713272" y="5183298"/>
            <a:ext cx="12757487" cy="25583147"/>
          </a:xfrm>
        </p:spPr>
        <p:txBody>
          <a:bodyPr/>
          <a:lstStyle>
            <a:lvl1pPr marL="0" indent="0">
              <a:buNone/>
              <a:defRPr sz="6614"/>
            </a:lvl1pPr>
            <a:lvl2pPr marL="944987" indent="0">
              <a:buNone/>
              <a:defRPr sz="5787"/>
            </a:lvl2pPr>
            <a:lvl3pPr marL="1889973" indent="0">
              <a:buNone/>
              <a:defRPr sz="4961"/>
            </a:lvl3pPr>
            <a:lvl4pPr marL="2834960" indent="0">
              <a:buNone/>
              <a:defRPr sz="4134"/>
            </a:lvl4pPr>
            <a:lvl5pPr marL="3779947" indent="0">
              <a:buNone/>
              <a:defRPr sz="4134"/>
            </a:lvl5pPr>
            <a:lvl6pPr marL="4724933" indent="0">
              <a:buNone/>
              <a:defRPr sz="4134"/>
            </a:lvl6pPr>
            <a:lvl7pPr marL="5669920" indent="0">
              <a:buNone/>
              <a:defRPr sz="4134"/>
            </a:lvl7pPr>
            <a:lvl8pPr marL="6614907" indent="0">
              <a:buNone/>
              <a:defRPr sz="4134"/>
            </a:lvl8pPr>
            <a:lvl9pPr marL="7559893" indent="0">
              <a:buNone/>
              <a:defRPr sz="4134"/>
            </a:lvl9pPr>
          </a:lstStyle>
          <a:p>
            <a:endParaRPr lang="tr-TR"/>
          </a:p>
        </p:txBody>
      </p:sp>
      <p:sp>
        <p:nvSpPr>
          <p:cNvPr id="4" name="Metin Yer Tutucusu 3">
            <a:extLst>
              <a:ext uri="{FF2B5EF4-FFF2-40B4-BE49-F238E27FC236}">
                <a16:creationId xmlns:a16="http://schemas.microsoft.com/office/drawing/2014/main" xmlns="" id="{F1E786BC-2F16-47AC-837C-1DA35E366D0C}"/>
              </a:ext>
            </a:extLst>
          </p:cNvPr>
          <p:cNvSpPr>
            <a:spLocks noGrp="1"/>
          </p:cNvSpPr>
          <p:nvPr>
            <p:ph type="body" sz="half" idx="2"/>
          </p:nvPr>
        </p:nvSpPr>
        <p:spPr>
          <a:xfrm>
            <a:off x="1735782" y="10799922"/>
            <a:ext cx="8127647" cy="20008190"/>
          </a:xfrm>
        </p:spPr>
        <p:txBody>
          <a:bodyPr/>
          <a:lstStyle>
            <a:lvl1pPr marL="0" indent="0">
              <a:buNone/>
              <a:defRPr sz="3307"/>
            </a:lvl1pPr>
            <a:lvl2pPr marL="944987" indent="0">
              <a:buNone/>
              <a:defRPr sz="2894"/>
            </a:lvl2pPr>
            <a:lvl3pPr marL="1889973" indent="0">
              <a:buNone/>
              <a:defRPr sz="2480"/>
            </a:lvl3pPr>
            <a:lvl4pPr marL="2834960" indent="0">
              <a:buNone/>
              <a:defRPr sz="2067"/>
            </a:lvl4pPr>
            <a:lvl5pPr marL="3779947" indent="0">
              <a:buNone/>
              <a:defRPr sz="2067"/>
            </a:lvl5pPr>
            <a:lvl6pPr marL="4724933" indent="0">
              <a:buNone/>
              <a:defRPr sz="2067"/>
            </a:lvl6pPr>
            <a:lvl7pPr marL="5669920" indent="0">
              <a:buNone/>
              <a:defRPr sz="2067"/>
            </a:lvl7pPr>
            <a:lvl8pPr marL="6614907" indent="0">
              <a:buNone/>
              <a:defRPr sz="2067"/>
            </a:lvl8pPr>
            <a:lvl9pPr marL="7559893" indent="0">
              <a:buNone/>
              <a:defRPr sz="2067"/>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0E90AE5E-C6E0-4493-8A25-F3EFC7178385}"/>
              </a:ext>
            </a:extLst>
          </p:cNvPr>
          <p:cNvSpPr>
            <a:spLocks noGrp="1"/>
          </p:cNvSpPr>
          <p:nvPr>
            <p:ph type="dt" sz="half" idx="10"/>
          </p:nvPr>
        </p:nvSpPr>
        <p:spPr/>
        <p:txBody>
          <a:bodyPr/>
          <a:lstStyle/>
          <a:p>
            <a:fld id="{CD205B5D-AC63-4483-A1B3-5C9083A0D96A}" type="datetimeFigureOut">
              <a:rPr lang="tr-TR" smtClean="0"/>
              <a:t>3.07.2021</a:t>
            </a:fld>
            <a:endParaRPr lang="tr-TR"/>
          </a:p>
        </p:txBody>
      </p:sp>
      <p:sp>
        <p:nvSpPr>
          <p:cNvPr id="6" name="Alt Bilgi Yer Tutucusu 5">
            <a:extLst>
              <a:ext uri="{FF2B5EF4-FFF2-40B4-BE49-F238E27FC236}">
                <a16:creationId xmlns:a16="http://schemas.microsoft.com/office/drawing/2014/main" xmlns="" id="{214EDACD-717A-4B09-80A9-8401E26B385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A4F12E36-E98E-464F-8787-8D4CEE48A40B}"/>
              </a:ext>
            </a:extLst>
          </p:cNvPr>
          <p:cNvSpPr>
            <a:spLocks noGrp="1"/>
          </p:cNvSpPr>
          <p:nvPr>
            <p:ph type="sldNum" sz="quarter" idx="12"/>
          </p:nvPr>
        </p:nvSpPr>
        <p:spPr/>
        <p:txBody>
          <a:bodyPr/>
          <a:lstStyle/>
          <a:p>
            <a:fld id="{2F23330B-24F8-4E5A-99DF-D74CB04C0057}" type="slidenum">
              <a:rPr lang="tr-TR" smtClean="0"/>
              <a:t>‹#›</a:t>
            </a:fld>
            <a:endParaRPr lang="tr-TR"/>
          </a:p>
        </p:txBody>
      </p:sp>
    </p:spTree>
    <p:extLst>
      <p:ext uri="{BB962C8B-B14F-4D97-AF65-F5344CB8AC3E}">
        <p14:creationId xmlns:p14="http://schemas.microsoft.com/office/powerpoint/2010/main" val="129493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8ADC17A3-5FE1-4C8E-990A-7D5E0219D957}"/>
              </a:ext>
            </a:extLst>
          </p:cNvPr>
          <p:cNvSpPr>
            <a:spLocks noGrp="1"/>
          </p:cNvSpPr>
          <p:nvPr>
            <p:ph type="title"/>
          </p:nvPr>
        </p:nvSpPr>
        <p:spPr>
          <a:xfrm>
            <a:off x="1732499" y="1916656"/>
            <a:ext cx="21734978" cy="6958285"/>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5F0884BB-F340-44B5-B10D-A8F4662C2E50}"/>
              </a:ext>
            </a:extLst>
          </p:cNvPr>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AE11E7E2-C55C-4D66-8A6F-E521EF168484}"/>
              </a:ext>
            </a:extLst>
          </p:cNvPr>
          <p:cNvSpPr>
            <a:spLocks noGrp="1"/>
          </p:cNvSpPr>
          <p:nvPr>
            <p:ph type="dt" sz="half" idx="2"/>
          </p:nvPr>
        </p:nvSpPr>
        <p:spPr>
          <a:xfrm>
            <a:off x="1732498" y="33366426"/>
            <a:ext cx="5669994" cy="1916653"/>
          </a:xfrm>
          <a:prstGeom prst="rect">
            <a:avLst/>
          </a:prstGeom>
        </p:spPr>
        <p:txBody>
          <a:bodyPr vert="horz" lIns="91440" tIns="45720" rIns="91440" bIns="45720" rtlCol="0" anchor="ctr"/>
          <a:lstStyle>
            <a:lvl1pPr algn="l">
              <a:defRPr sz="2480">
                <a:solidFill>
                  <a:schemeClr val="tx1">
                    <a:tint val="75000"/>
                  </a:schemeClr>
                </a:solidFill>
              </a:defRPr>
            </a:lvl1pPr>
          </a:lstStyle>
          <a:p>
            <a:fld id="{CD205B5D-AC63-4483-A1B3-5C9083A0D96A}" type="datetimeFigureOut">
              <a:rPr lang="tr-TR" smtClean="0"/>
              <a:t>3.07.2021</a:t>
            </a:fld>
            <a:endParaRPr lang="tr-TR"/>
          </a:p>
        </p:txBody>
      </p:sp>
      <p:sp>
        <p:nvSpPr>
          <p:cNvPr id="5" name="Alt Bilgi Yer Tutucusu 4">
            <a:extLst>
              <a:ext uri="{FF2B5EF4-FFF2-40B4-BE49-F238E27FC236}">
                <a16:creationId xmlns:a16="http://schemas.microsoft.com/office/drawing/2014/main" xmlns="" id="{EB15D3C9-BAAC-4B79-9B12-6A2220DF8666}"/>
              </a:ext>
            </a:extLst>
          </p:cNvPr>
          <p:cNvSpPr>
            <a:spLocks noGrp="1"/>
          </p:cNvSpPr>
          <p:nvPr>
            <p:ph type="ftr" sz="quarter" idx="3"/>
          </p:nvPr>
        </p:nvSpPr>
        <p:spPr>
          <a:xfrm>
            <a:off x="8347492" y="33366426"/>
            <a:ext cx="8504992" cy="1916653"/>
          </a:xfrm>
          <a:prstGeom prst="rect">
            <a:avLst/>
          </a:prstGeom>
        </p:spPr>
        <p:txBody>
          <a:bodyPr vert="horz" lIns="91440" tIns="45720" rIns="91440" bIns="45720" rtlCol="0" anchor="ctr"/>
          <a:lstStyle>
            <a:lvl1pPr algn="ctr">
              <a:defRPr sz="248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EEDABECC-10EE-401B-989D-31CBEE91BDF6}"/>
              </a:ext>
            </a:extLst>
          </p:cNvPr>
          <p:cNvSpPr>
            <a:spLocks noGrp="1"/>
          </p:cNvSpPr>
          <p:nvPr>
            <p:ph type="sldNum" sz="quarter" idx="4"/>
          </p:nvPr>
        </p:nvSpPr>
        <p:spPr>
          <a:xfrm>
            <a:off x="17797483" y="33366426"/>
            <a:ext cx="5669994" cy="1916653"/>
          </a:xfrm>
          <a:prstGeom prst="rect">
            <a:avLst/>
          </a:prstGeom>
        </p:spPr>
        <p:txBody>
          <a:bodyPr vert="horz" lIns="91440" tIns="45720" rIns="91440" bIns="45720" rtlCol="0" anchor="ctr"/>
          <a:lstStyle>
            <a:lvl1pPr algn="r">
              <a:defRPr sz="2480">
                <a:solidFill>
                  <a:schemeClr val="tx1">
                    <a:tint val="75000"/>
                  </a:schemeClr>
                </a:solidFill>
              </a:defRPr>
            </a:lvl1pPr>
          </a:lstStyle>
          <a:p>
            <a:fld id="{2F23330B-24F8-4E5A-99DF-D74CB04C0057}" type="slidenum">
              <a:rPr lang="tr-TR" smtClean="0"/>
              <a:t>‹#›</a:t>
            </a:fld>
            <a:endParaRPr lang="tr-TR"/>
          </a:p>
        </p:txBody>
      </p:sp>
    </p:spTree>
    <p:extLst>
      <p:ext uri="{BB962C8B-B14F-4D97-AF65-F5344CB8AC3E}">
        <p14:creationId xmlns:p14="http://schemas.microsoft.com/office/powerpoint/2010/main" val="2083462766"/>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l" defTabSz="1889973" rtl="0" eaLnBrk="1" latinLnBrk="0" hangingPunct="1">
        <a:lnSpc>
          <a:spcPct val="90000"/>
        </a:lnSpc>
        <a:spcBef>
          <a:spcPct val="0"/>
        </a:spcBef>
        <a:buNone/>
        <a:defRPr sz="9094" kern="1200">
          <a:solidFill>
            <a:schemeClr val="tx1"/>
          </a:solidFill>
          <a:latin typeface="+mj-lt"/>
          <a:ea typeface="+mj-ea"/>
          <a:cs typeface="+mj-cs"/>
        </a:defRPr>
      </a:lvl1pPr>
    </p:titleStyle>
    <p:bodyStyle>
      <a:lvl1pPr marL="472493" indent="-472493" algn="l" defTabSz="1889973" rtl="0" eaLnBrk="1" latinLnBrk="0" hangingPunct="1">
        <a:lnSpc>
          <a:spcPct val="90000"/>
        </a:lnSpc>
        <a:spcBef>
          <a:spcPts val="2067"/>
        </a:spcBef>
        <a:buFont typeface="Arial" panose="020B0604020202020204" pitchFamily="34" charset="0"/>
        <a:buChar char="•"/>
        <a:defRPr sz="5787" kern="1200">
          <a:solidFill>
            <a:schemeClr val="tx1"/>
          </a:solidFill>
          <a:latin typeface="+mn-lt"/>
          <a:ea typeface="+mn-ea"/>
          <a:cs typeface="+mn-cs"/>
        </a:defRPr>
      </a:lvl1pPr>
      <a:lvl2pPr marL="1417480" indent="-472493" algn="l" defTabSz="1889973" rtl="0" eaLnBrk="1" latinLnBrk="0" hangingPunct="1">
        <a:lnSpc>
          <a:spcPct val="90000"/>
        </a:lnSpc>
        <a:spcBef>
          <a:spcPts val="1033"/>
        </a:spcBef>
        <a:buFont typeface="Arial" panose="020B0604020202020204" pitchFamily="34" charset="0"/>
        <a:buChar char="•"/>
        <a:defRPr sz="4961" kern="1200">
          <a:solidFill>
            <a:schemeClr val="tx1"/>
          </a:solidFill>
          <a:latin typeface="+mn-lt"/>
          <a:ea typeface="+mn-ea"/>
          <a:cs typeface="+mn-cs"/>
        </a:defRPr>
      </a:lvl2pPr>
      <a:lvl3pPr marL="2362467" indent="-472493" algn="l" defTabSz="1889973" rtl="0" eaLnBrk="1" latinLnBrk="0" hangingPunct="1">
        <a:lnSpc>
          <a:spcPct val="90000"/>
        </a:lnSpc>
        <a:spcBef>
          <a:spcPts val="1033"/>
        </a:spcBef>
        <a:buFont typeface="Arial" panose="020B0604020202020204" pitchFamily="34" charset="0"/>
        <a:buChar char="•"/>
        <a:defRPr sz="4134" kern="1200">
          <a:solidFill>
            <a:schemeClr val="tx1"/>
          </a:solidFill>
          <a:latin typeface="+mn-lt"/>
          <a:ea typeface="+mn-ea"/>
          <a:cs typeface="+mn-cs"/>
        </a:defRPr>
      </a:lvl3pPr>
      <a:lvl4pPr marL="3307453"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4pPr>
      <a:lvl5pPr marL="4252440"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5pPr>
      <a:lvl6pPr marL="5197427"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6pPr>
      <a:lvl7pPr marL="6142413"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7pPr>
      <a:lvl8pPr marL="7087400"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8pPr>
      <a:lvl9pPr marL="8032387"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9pPr>
    </p:bodyStyle>
    <p:otherStyle>
      <a:defPPr>
        <a:defRPr lang="tr-TR"/>
      </a:defPPr>
      <a:lvl1pPr marL="0" algn="l" defTabSz="1889973" rtl="0" eaLnBrk="1" latinLnBrk="0" hangingPunct="1">
        <a:defRPr sz="3720" kern="1200">
          <a:solidFill>
            <a:schemeClr val="tx1"/>
          </a:solidFill>
          <a:latin typeface="+mn-lt"/>
          <a:ea typeface="+mn-ea"/>
          <a:cs typeface="+mn-cs"/>
        </a:defRPr>
      </a:lvl1pPr>
      <a:lvl2pPr marL="944987" algn="l" defTabSz="1889973" rtl="0" eaLnBrk="1" latinLnBrk="0" hangingPunct="1">
        <a:defRPr sz="3720" kern="1200">
          <a:solidFill>
            <a:schemeClr val="tx1"/>
          </a:solidFill>
          <a:latin typeface="+mn-lt"/>
          <a:ea typeface="+mn-ea"/>
          <a:cs typeface="+mn-cs"/>
        </a:defRPr>
      </a:lvl2pPr>
      <a:lvl3pPr marL="1889973" algn="l" defTabSz="1889973" rtl="0" eaLnBrk="1" latinLnBrk="0" hangingPunct="1">
        <a:defRPr sz="3720" kern="1200">
          <a:solidFill>
            <a:schemeClr val="tx1"/>
          </a:solidFill>
          <a:latin typeface="+mn-lt"/>
          <a:ea typeface="+mn-ea"/>
          <a:cs typeface="+mn-cs"/>
        </a:defRPr>
      </a:lvl3pPr>
      <a:lvl4pPr marL="2834960" algn="l" defTabSz="1889973" rtl="0" eaLnBrk="1" latinLnBrk="0" hangingPunct="1">
        <a:defRPr sz="3720" kern="1200">
          <a:solidFill>
            <a:schemeClr val="tx1"/>
          </a:solidFill>
          <a:latin typeface="+mn-lt"/>
          <a:ea typeface="+mn-ea"/>
          <a:cs typeface="+mn-cs"/>
        </a:defRPr>
      </a:lvl4pPr>
      <a:lvl5pPr marL="3779947" algn="l" defTabSz="1889973" rtl="0" eaLnBrk="1" latinLnBrk="0" hangingPunct="1">
        <a:defRPr sz="3720" kern="1200">
          <a:solidFill>
            <a:schemeClr val="tx1"/>
          </a:solidFill>
          <a:latin typeface="+mn-lt"/>
          <a:ea typeface="+mn-ea"/>
          <a:cs typeface="+mn-cs"/>
        </a:defRPr>
      </a:lvl5pPr>
      <a:lvl6pPr marL="4724933" algn="l" defTabSz="1889973" rtl="0" eaLnBrk="1" latinLnBrk="0" hangingPunct="1">
        <a:defRPr sz="3720" kern="1200">
          <a:solidFill>
            <a:schemeClr val="tx1"/>
          </a:solidFill>
          <a:latin typeface="+mn-lt"/>
          <a:ea typeface="+mn-ea"/>
          <a:cs typeface="+mn-cs"/>
        </a:defRPr>
      </a:lvl6pPr>
      <a:lvl7pPr marL="5669920" algn="l" defTabSz="1889973" rtl="0" eaLnBrk="1" latinLnBrk="0" hangingPunct="1">
        <a:defRPr sz="3720" kern="1200">
          <a:solidFill>
            <a:schemeClr val="tx1"/>
          </a:solidFill>
          <a:latin typeface="+mn-lt"/>
          <a:ea typeface="+mn-ea"/>
          <a:cs typeface="+mn-cs"/>
        </a:defRPr>
      </a:lvl7pPr>
      <a:lvl8pPr marL="6614907" algn="l" defTabSz="1889973" rtl="0" eaLnBrk="1" latinLnBrk="0" hangingPunct="1">
        <a:defRPr sz="3720" kern="1200">
          <a:solidFill>
            <a:schemeClr val="tx1"/>
          </a:solidFill>
          <a:latin typeface="+mn-lt"/>
          <a:ea typeface="+mn-ea"/>
          <a:cs typeface="+mn-cs"/>
        </a:defRPr>
      </a:lvl8pPr>
      <a:lvl9pPr marL="7559893" algn="l" defTabSz="1889973" rtl="0" eaLnBrk="1" latinLnBrk="0" hangingPunct="1">
        <a:defRPr sz="37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ustomXml" Target="../ink/ink2.xml"/><Relationship Id="rId18" Type="http://schemas.openxmlformats.org/officeDocument/2006/relationships/image" Target="../media/image13.emf"/><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0.emf"/><Relationship Id="rId17" Type="http://schemas.openxmlformats.org/officeDocument/2006/relationships/customXml" Target="../ink/ink4.xml"/><Relationship Id="rId2" Type="http://schemas.openxmlformats.org/officeDocument/2006/relationships/image" Target="../media/image1.png"/><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customXml" Target="../ink/ink1.xml"/><Relationship Id="rId5" Type="http://schemas.openxmlformats.org/officeDocument/2006/relationships/image" Target="../media/image4.png"/><Relationship Id="rId15" Type="http://schemas.openxmlformats.org/officeDocument/2006/relationships/customXml" Target="../ink/ink3.xml"/><Relationship Id="rId10" Type="http://schemas.openxmlformats.org/officeDocument/2006/relationships/image" Target="../media/image9.png"/><Relationship Id="rId19" Type="http://schemas.openxmlformats.org/officeDocument/2006/relationships/customXml" Target="../ink/ink5.xml"/><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3">
            <a:extLst>
              <a:ext uri="{FF2B5EF4-FFF2-40B4-BE49-F238E27FC236}">
                <a16:creationId xmlns:a16="http://schemas.microsoft.com/office/drawing/2014/main" xmlns="" id="{C9375410-8B62-490F-A040-B04DAC80E2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1386440"/>
            <a:ext cx="25199978" cy="38710263"/>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xmlns="" id="{0A6EB756-4CB4-45FA-B1F4-1C27E53E0C5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rot="5400000">
            <a:off x="-9553697" y="5399881"/>
            <a:ext cx="44307369" cy="25199975"/>
          </a:xfrm>
          <a:prstGeom prst="rect">
            <a:avLst/>
          </a:prstGeom>
        </p:spPr>
      </p:pic>
      <p:sp>
        <p:nvSpPr>
          <p:cNvPr id="28" name="Freeform: Shape 27">
            <a:extLst>
              <a:ext uri="{FF2B5EF4-FFF2-40B4-BE49-F238E27FC236}">
                <a16:creationId xmlns:a16="http://schemas.microsoft.com/office/drawing/2014/main" xmlns="" id="{25ED9D8F-9D41-4F0B-8B9B-073B8B46CC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641670" y="5368704"/>
            <a:ext cx="28483315" cy="25199975"/>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a:extLst>
              <a:ext uri="{FF2B5EF4-FFF2-40B4-BE49-F238E27FC236}">
                <a16:creationId xmlns:a16="http://schemas.microsoft.com/office/drawing/2014/main" xmlns="" id="{18E5AC12-AFC6-457E-BCE8-4FD2173FBF4C}"/>
              </a:ext>
            </a:extLst>
          </p:cNvPr>
          <p:cNvPicPr>
            <a:picLocks noChangeAspect="1"/>
          </p:cNvPicPr>
          <p:nvPr/>
        </p:nvPicPr>
        <p:blipFill rotWithShape="1">
          <a:blip r:embed="rId3">
            <a:extLst>
              <a:ext uri="{28A0092B-C50C-407E-A947-70E740481C1C}">
                <a14:useLocalDpi xmlns:a14="http://schemas.microsoft.com/office/drawing/2010/main" val="0"/>
              </a:ext>
            </a:extLst>
          </a:blip>
          <a:srcRect t="20026" b="19237"/>
          <a:stretch/>
        </p:blipFill>
        <p:spPr>
          <a:xfrm>
            <a:off x="-5" y="-4270943"/>
            <a:ext cx="25199980" cy="6709344"/>
          </a:xfrm>
          <a:prstGeom prst="rect">
            <a:avLst/>
          </a:prstGeom>
        </p:spPr>
      </p:pic>
      <p:pic>
        <p:nvPicPr>
          <p:cNvPr id="13" name="Resim 12">
            <a:extLst>
              <a:ext uri="{FF2B5EF4-FFF2-40B4-BE49-F238E27FC236}">
                <a16:creationId xmlns:a16="http://schemas.microsoft.com/office/drawing/2014/main" xmlns="" id="{CD814612-5227-43B1-93F6-EC414C994161}"/>
              </a:ext>
            </a:extLst>
          </p:cNvPr>
          <p:cNvPicPr>
            <a:picLocks noChangeAspect="1"/>
          </p:cNvPicPr>
          <p:nvPr/>
        </p:nvPicPr>
        <p:blipFill rotWithShape="1">
          <a:blip r:embed="rId4">
            <a:extLst>
              <a:ext uri="{28A0092B-C50C-407E-A947-70E740481C1C}">
                <a14:useLocalDpi xmlns:a14="http://schemas.microsoft.com/office/drawing/2010/main" val="0"/>
              </a:ext>
            </a:extLst>
          </a:blip>
          <a:srcRect l="67368" t="33081" r="12989" b="38892"/>
          <a:stretch/>
        </p:blipFill>
        <p:spPr>
          <a:xfrm>
            <a:off x="457191" y="-3962964"/>
            <a:ext cx="5268686" cy="5007428"/>
          </a:xfrm>
          <a:prstGeom prst="flowChartConnector">
            <a:avLst/>
          </a:prstGeom>
          <a:ln>
            <a:solidFill>
              <a:schemeClr val="bg1"/>
            </a:solidFill>
          </a:ln>
          <a:effectLst>
            <a:outerShdw blurRad="190500" algn="tl" rotWithShape="0">
              <a:srgbClr val="000000">
                <a:alpha val="70000"/>
              </a:srgbClr>
            </a:outerShdw>
          </a:effectLst>
        </p:spPr>
      </p:pic>
      <p:pic>
        <p:nvPicPr>
          <p:cNvPr id="21" name="Resim 20">
            <a:extLst>
              <a:ext uri="{FF2B5EF4-FFF2-40B4-BE49-F238E27FC236}">
                <a16:creationId xmlns:a16="http://schemas.microsoft.com/office/drawing/2014/main" xmlns="" id="{D0A01C84-9713-4F2F-B491-7DAF935AA0D3}"/>
              </a:ext>
            </a:extLst>
          </p:cNvPr>
          <p:cNvPicPr>
            <a:picLocks noChangeAspect="1"/>
          </p:cNvPicPr>
          <p:nvPr/>
        </p:nvPicPr>
        <p:blipFill rotWithShape="1">
          <a:blip r:embed="rId4">
            <a:extLst>
              <a:ext uri="{28A0092B-C50C-407E-A947-70E740481C1C}">
                <a14:useLocalDpi xmlns:a14="http://schemas.microsoft.com/office/drawing/2010/main" val="0"/>
              </a:ext>
            </a:extLst>
          </a:blip>
          <a:srcRect l="67368" t="33081" r="12989" b="38892"/>
          <a:stretch/>
        </p:blipFill>
        <p:spPr>
          <a:xfrm>
            <a:off x="19474092" y="-4062219"/>
            <a:ext cx="5268686" cy="5007428"/>
          </a:xfrm>
          <a:prstGeom prst="flowChartConnector">
            <a:avLst/>
          </a:prstGeom>
          <a:ln>
            <a:solidFill>
              <a:schemeClr val="bg1"/>
            </a:solidFill>
          </a:ln>
          <a:effectLst>
            <a:outerShdw blurRad="190500" algn="tl" rotWithShape="0">
              <a:srgbClr val="000000">
                <a:alpha val="70000"/>
              </a:srgbClr>
            </a:outerShdw>
          </a:effectLst>
        </p:spPr>
      </p:pic>
      <p:sp>
        <p:nvSpPr>
          <p:cNvPr id="14" name="Metin kutusu 13">
            <a:extLst>
              <a:ext uri="{FF2B5EF4-FFF2-40B4-BE49-F238E27FC236}">
                <a16:creationId xmlns:a16="http://schemas.microsoft.com/office/drawing/2014/main" xmlns="" id="{875A10A7-59B5-4B96-B238-18391CCE6ADE}"/>
              </a:ext>
            </a:extLst>
          </p:cNvPr>
          <p:cNvSpPr txBox="1"/>
          <p:nvPr/>
        </p:nvSpPr>
        <p:spPr>
          <a:xfrm>
            <a:off x="9187543" y="-1915887"/>
            <a:ext cx="6096000" cy="1349829"/>
          </a:xfrm>
          <a:prstGeom prst="rect">
            <a:avLst/>
          </a:prstGeom>
          <a:noFill/>
        </p:spPr>
        <p:txBody>
          <a:bodyPr wrap="square" rtlCol="0">
            <a:spAutoFit/>
          </a:bodyPr>
          <a:lstStyle/>
          <a:p>
            <a:endParaRPr lang="tr-TR" dirty="0"/>
          </a:p>
        </p:txBody>
      </p:sp>
      <p:sp>
        <p:nvSpPr>
          <p:cNvPr id="16" name="Metin kutusu 15">
            <a:extLst>
              <a:ext uri="{FF2B5EF4-FFF2-40B4-BE49-F238E27FC236}">
                <a16:creationId xmlns:a16="http://schemas.microsoft.com/office/drawing/2014/main" xmlns="" id="{8A51047A-1FC7-4E32-A714-7563CAD25D15}"/>
              </a:ext>
            </a:extLst>
          </p:cNvPr>
          <p:cNvSpPr txBox="1"/>
          <p:nvPr/>
        </p:nvSpPr>
        <p:spPr>
          <a:xfrm>
            <a:off x="5725881" y="-4159542"/>
            <a:ext cx="13748212" cy="3539430"/>
          </a:xfrm>
          <a:prstGeom prst="rect">
            <a:avLst/>
          </a:prstGeom>
          <a:noFill/>
        </p:spPr>
        <p:txBody>
          <a:bodyPr wrap="square" rtlCol="0">
            <a:spAutoFit/>
          </a:bodyPr>
          <a:lstStyle/>
          <a:p>
            <a:pPr algn="ctr"/>
            <a:r>
              <a:rPr lang="tr-TR" sz="4800" b="1" dirty="0">
                <a:latin typeface="Times New Roman" panose="02020603050405020304" pitchFamily="18" charset="0"/>
                <a:cs typeface="Times New Roman" panose="02020603050405020304" pitchFamily="18" charset="0"/>
              </a:rPr>
              <a:t>KARADENİZ TEKNİK ÜNİVERSİTESİ</a:t>
            </a:r>
          </a:p>
          <a:p>
            <a:pPr algn="ctr"/>
            <a:r>
              <a:rPr lang="tr-TR" sz="4800" b="1" dirty="0">
                <a:latin typeface="Times New Roman" panose="02020603050405020304" pitchFamily="18" charset="0"/>
                <a:cs typeface="Times New Roman" panose="02020603050405020304" pitchFamily="18" charset="0"/>
              </a:rPr>
              <a:t>MÜHENDİSLİK FAKÜLTESİ</a:t>
            </a:r>
          </a:p>
          <a:p>
            <a:pPr algn="ctr"/>
            <a:r>
              <a:rPr lang="tr-TR" sz="4800" b="1" dirty="0">
                <a:latin typeface="Times New Roman" panose="02020603050405020304" pitchFamily="18" charset="0"/>
                <a:cs typeface="Times New Roman" panose="02020603050405020304" pitchFamily="18" charset="0"/>
              </a:rPr>
              <a:t>MAKİNA</a:t>
            </a:r>
            <a:r>
              <a:rPr lang="tr-TR" sz="4800" b="1" dirty="0">
                <a:solidFill>
                  <a:srgbClr val="FF0000"/>
                </a:solidFill>
                <a:latin typeface="Times New Roman" panose="02020603050405020304" pitchFamily="18" charset="0"/>
                <a:cs typeface="Times New Roman" panose="02020603050405020304" pitchFamily="18" charset="0"/>
              </a:rPr>
              <a:t> </a:t>
            </a:r>
            <a:r>
              <a:rPr lang="tr-TR" sz="4800" b="1" dirty="0">
                <a:latin typeface="Times New Roman" panose="02020603050405020304" pitchFamily="18" charset="0"/>
                <a:cs typeface="Times New Roman" panose="02020603050405020304" pitchFamily="18" charset="0"/>
              </a:rPr>
              <a:t>MÜHENDİSLİĞİ BÖLÜMÜ</a:t>
            </a:r>
          </a:p>
          <a:p>
            <a:endParaRPr lang="tr-TR" sz="8000" dirty="0"/>
          </a:p>
        </p:txBody>
      </p:sp>
      <p:sp>
        <p:nvSpPr>
          <p:cNvPr id="18" name="Metin kutusu 17">
            <a:extLst>
              <a:ext uri="{FF2B5EF4-FFF2-40B4-BE49-F238E27FC236}">
                <a16:creationId xmlns:a16="http://schemas.microsoft.com/office/drawing/2014/main" xmlns="" id="{C09CDE42-F17D-4978-8846-A5634CA78E20}"/>
              </a:ext>
            </a:extLst>
          </p:cNvPr>
          <p:cNvSpPr txBox="1"/>
          <p:nvPr/>
        </p:nvSpPr>
        <p:spPr>
          <a:xfrm>
            <a:off x="2038299" y="240140"/>
            <a:ext cx="21902057" cy="2308324"/>
          </a:xfrm>
          <a:prstGeom prst="rect">
            <a:avLst/>
          </a:prstGeom>
          <a:noFill/>
        </p:spPr>
        <p:txBody>
          <a:bodyPr wrap="square" rtlCol="0">
            <a:spAutoFit/>
          </a:bodyPr>
          <a:lstStyle/>
          <a:p>
            <a:pPr algn="ctr"/>
            <a:r>
              <a:rPr lang="tr-TR" sz="4800" dirty="0">
                <a:latin typeface="Times New Roman" panose="02020603050405020304" pitchFamily="18" charset="0"/>
                <a:cs typeface="Times New Roman" panose="02020603050405020304" pitchFamily="18" charset="0"/>
              </a:rPr>
              <a:t>Danışman: Prof. Dr. Burhan ÇUHADAROĞLU</a:t>
            </a:r>
          </a:p>
          <a:p>
            <a:pPr algn="ctr"/>
            <a:r>
              <a:rPr lang="tr-TR" sz="4800" dirty="0">
                <a:latin typeface="Times New Roman" panose="02020603050405020304" pitchFamily="18" charset="0"/>
                <a:cs typeface="Times New Roman" panose="02020603050405020304" pitchFamily="18" charset="0"/>
              </a:rPr>
              <a:t>Melike UZUN, Hüseyin Safa MELEK, Asım Faruk ÖZTÜRK, Fatih  AYHAN</a:t>
            </a:r>
          </a:p>
          <a:p>
            <a:pPr algn="ctr"/>
            <a:r>
              <a:rPr lang="tr-TR" sz="4800" dirty="0">
                <a:latin typeface="Times New Roman" panose="02020603050405020304" pitchFamily="18" charset="0"/>
                <a:cs typeface="Times New Roman" panose="02020603050405020304" pitchFamily="18" charset="0"/>
              </a:rPr>
              <a:t>HAZİRAN 2021</a:t>
            </a:r>
          </a:p>
        </p:txBody>
      </p:sp>
      <p:sp>
        <p:nvSpPr>
          <p:cNvPr id="20" name="Metin kutusu 19">
            <a:extLst>
              <a:ext uri="{FF2B5EF4-FFF2-40B4-BE49-F238E27FC236}">
                <a16:creationId xmlns:a16="http://schemas.microsoft.com/office/drawing/2014/main" xmlns="" id="{30816401-0119-4406-A4A8-9740E72E8555}"/>
              </a:ext>
            </a:extLst>
          </p:cNvPr>
          <p:cNvSpPr txBox="1"/>
          <p:nvPr/>
        </p:nvSpPr>
        <p:spPr>
          <a:xfrm>
            <a:off x="6776125" y="-1340117"/>
            <a:ext cx="11647720" cy="830997"/>
          </a:xfrm>
          <a:prstGeom prst="rect">
            <a:avLst/>
          </a:prstGeom>
          <a:noFill/>
        </p:spPr>
        <p:txBody>
          <a:bodyPr wrap="square" rtlCol="0">
            <a:spAutoFit/>
          </a:bodyPr>
          <a:lstStyle/>
          <a:p>
            <a:pPr algn="ctr"/>
            <a:r>
              <a:rPr lang="tr-TR" sz="4800" b="1" dirty="0">
                <a:latin typeface="Times New Roman" panose="02020603050405020304" pitchFamily="18" charset="0"/>
                <a:cs typeface="Times New Roman" panose="02020603050405020304" pitchFamily="18" charset="0"/>
              </a:rPr>
              <a:t>İNSANSIZ SU ALTI ARACI PROJESİ</a:t>
            </a:r>
          </a:p>
        </p:txBody>
      </p:sp>
      <p:sp>
        <p:nvSpPr>
          <p:cNvPr id="29" name="Metin kutusu 28">
            <a:extLst>
              <a:ext uri="{FF2B5EF4-FFF2-40B4-BE49-F238E27FC236}">
                <a16:creationId xmlns:a16="http://schemas.microsoft.com/office/drawing/2014/main" xmlns="" id="{D38F4FB2-AACC-499D-B52C-B509006E277D}"/>
              </a:ext>
            </a:extLst>
          </p:cNvPr>
          <p:cNvSpPr txBox="1"/>
          <p:nvPr/>
        </p:nvSpPr>
        <p:spPr>
          <a:xfrm>
            <a:off x="620301" y="2967848"/>
            <a:ext cx="23959365" cy="3385542"/>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pPr algn="ctr"/>
            <a:r>
              <a:rPr lang="tr-TR" sz="5400" b="1" dirty="0">
                <a:solidFill>
                  <a:schemeClr val="tx1"/>
                </a:solidFill>
                <a:latin typeface="Times New Roman" panose="02020603050405020304" pitchFamily="18" charset="0"/>
                <a:cs typeface="Times New Roman" panose="02020603050405020304" pitchFamily="18" charset="0"/>
              </a:rPr>
              <a:t>ÖZET</a:t>
            </a:r>
          </a:p>
          <a:p>
            <a:pPr algn="just"/>
            <a:r>
              <a:rPr lang="tr-TR" sz="4000" dirty="0">
                <a:solidFill>
                  <a:schemeClr val="tx1"/>
                </a:solidFill>
                <a:latin typeface="Times New Roman" panose="02020603050405020304" pitchFamily="18" charset="0"/>
                <a:cs typeface="Times New Roman" panose="02020603050405020304" pitchFamily="18" charset="0"/>
              </a:rPr>
              <a:t>Bu projede su altında gözlem yapabilmek için mikro insansız bir su altı aracının tasarımı ve üretimi yapılmıştır. Proje kapsamında öncelikle literatür taraması yapılmış; kolay üretim, uygun maliyet ve sızdırmazlık gibi kısıtlar altında 100 m derinlikte çalabilen araç üretilmiştir. Geliştirilen ürün; insansız su altı araçları sistemlerinin tasarımı ve üretimi alanlarında çalışma yapacak olan öğrenciler için yaralı olabilecek özelliklere sahiptir.</a:t>
            </a:r>
          </a:p>
        </p:txBody>
      </p:sp>
      <p:sp>
        <p:nvSpPr>
          <p:cNvPr id="30" name="Metin kutusu 29">
            <a:extLst>
              <a:ext uri="{FF2B5EF4-FFF2-40B4-BE49-F238E27FC236}">
                <a16:creationId xmlns:a16="http://schemas.microsoft.com/office/drawing/2014/main" xmlns="" id="{08750EF7-2F30-4D74-832F-4D5E9694D00C}"/>
              </a:ext>
            </a:extLst>
          </p:cNvPr>
          <p:cNvSpPr txBox="1"/>
          <p:nvPr/>
        </p:nvSpPr>
        <p:spPr>
          <a:xfrm>
            <a:off x="620301" y="6615067"/>
            <a:ext cx="14151513" cy="6186309"/>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pPr algn="ctr"/>
            <a:r>
              <a:rPr lang="tr-TR" sz="5400" b="1" dirty="0">
                <a:solidFill>
                  <a:schemeClr val="tx1"/>
                </a:solidFill>
                <a:latin typeface="Times New Roman" panose="02020603050405020304" pitchFamily="18" charset="0"/>
                <a:cs typeface="Times New Roman" panose="02020603050405020304" pitchFamily="18" charset="0"/>
              </a:rPr>
              <a:t>GİRİŞ</a:t>
            </a:r>
          </a:p>
          <a:p>
            <a:pPr algn="just"/>
            <a:r>
              <a:rPr lang="tr-TR" sz="3800" dirty="0">
                <a:solidFill>
                  <a:schemeClr val="tx1"/>
                </a:solidFill>
                <a:latin typeface="Times New Roman" panose="02020603050405020304" pitchFamily="18" charset="0"/>
                <a:cs typeface="Times New Roman" panose="02020603050405020304" pitchFamily="18" charset="0"/>
              </a:rPr>
              <a:t>İnsansız su altı araçları temel olarak kablo kontrollü ve kablosuz (otonom) olarak iki ana grupta incelenmektedir. Bu tasarım projesinde, uzaktan kumandalı olan ROV (Remote Operating Vehicle) sistemi üzerine çalışılmıştır. Uzaktan kumandalı su altı araçları, boyut ve işlev olarak sadece gözlem amacıyla su altı kameraları aracılığıyla görüntü almaya ve bazı ölçümler yapmaya yönelik küçük ve basit araçlar olabileceği gibi; üzerlerinde yer alacak basınç, sıcaklık sensörler, sonar  vb. sistemler ve robot kollar ile karmaşık işlevleri yerine getiren büyük sistemler de olabilmektedir.</a:t>
            </a:r>
          </a:p>
        </p:txBody>
      </p:sp>
      <p:sp>
        <p:nvSpPr>
          <p:cNvPr id="33" name="Metin kutusu 32">
            <a:extLst>
              <a:ext uri="{FF2B5EF4-FFF2-40B4-BE49-F238E27FC236}">
                <a16:creationId xmlns:a16="http://schemas.microsoft.com/office/drawing/2014/main" xmlns="" id="{DDA01DF3-8A40-4EDD-BCC1-6B40213ADA2D}"/>
              </a:ext>
            </a:extLst>
          </p:cNvPr>
          <p:cNvSpPr txBox="1"/>
          <p:nvPr/>
        </p:nvSpPr>
        <p:spPr>
          <a:xfrm>
            <a:off x="918307" y="13487110"/>
            <a:ext cx="9871931" cy="13726835"/>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tr-TR" sz="4000" b="1" dirty="0">
                <a:solidFill>
                  <a:schemeClr val="tx1"/>
                </a:solidFill>
                <a:latin typeface="Times New Roman" panose="02020603050405020304" pitchFamily="18" charset="0"/>
                <a:cs typeface="Times New Roman" panose="02020603050405020304" pitchFamily="18" charset="0"/>
              </a:rPr>
              <a:t>AKIŞ ANALİZİ</a:t>
            </a:r>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pic>
        <p:nvPicPr>
          <p:cNvPr id="35" name="Resim 34">
            <a:extLst>
              <a:ext uri="{FF2B5EF4-FFF2-40B4-BE49-F238E27FC236}">
                <a16:creationId xmlns:a16="http://schemas.microsoft.com/office/drawing/2014/main" xmlns="" id="{A19DD163-5638-4B32-836B-C542F40A2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4638" y="20689383"/>
            <a:ext cx="9146479" cy="6132902"/>
          </a:xfrm>
          <a:prstGeom prst="rect">
            <a:avLst/>
          </a:prstGeom>
        </p:spPr>
      </p:pic>
      <p:pic>
        <p:nvPicPr>
          <p:cNvPr id="39" name="Resim 38">
            <a:extLst>
              <a:ext uri="{FF2B5EF4-FFF2-40B4-BE49-F238E27FC236}">
                <a16:creationId xmlns:a16="http://schemas.microsoft.com/office/drawing/2014/main" xmlns="" id="{DF2F4C7F-F1F8-4C18-B233-F5183B1CDF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1032" y="14311876"/>
            <a:ext cx="9146479" cy="6192406"/>
          </a:xfrm>
          <a:prstGeom prst="rect">
            <a:avLst/>
          </a:prstGeom>
        </p:spPr>
      </p:pic>
      <p:sp>
        <p:nvSpPr>
          <p:cNvPr id="42" name="Metin kutusu 41">
            <a:extLst>
              <a:ext uri="{FF2B5EF4-FFF2-40B4-BE49-F238E27FC236}">
                <a16:creationId xmlns:a16="http://schemas.microsoft.com/office/drawing/2014/main" xmlns="" id="{9E458BB9-7F94-410B-8AC2-7B49ABA677DB}"/>
              </a:ext>
            </a:extLst>
          </p:cNvPr>
          <p:cNvSpPr txBox="1"/>
          <p:nvPr/>
        </p:nvSpPr>
        <p:spPr>
          <a:xfrm>
            <a:off x="453185" y="35555287"/>
            <a:ext cx="24210551" cy="446276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pPr algn="ctr"/>
            <a:r>
              <a:rPr lang="tr-TR" sz="4400" b="1" dirty="0">
                <a:solidFill>
                  <a:schemeClr val="tx1"/>
                </a:solidFill>
                <a:latin typeface="Times New Roman" panose="02020603050405020304" pitchFamily="18" charset="0"/>
                <a:cs typeface="Times New Roman" panose="02020603050405020304" pitchFamily="18" charset="0"/>
              </a:rPr>
              <a:t>SONUÇ</a:t>
            </a:r>
          </a:p>
          <a:p>
            <a:pPr algn="just"/>
            <a:r>
              <a:rPr lang="tr-TR" sz="4000" dirty="0">
                <a:solidFill>
                  <a:schemeClr val="tx1"/>
                </a:solidFill>
                <a:latin typeface="Times New Roman" panose="02020603050405020304" pitchFamily="18" charset="0"/>
                <a:cs typeface="Times New Roman" panose="02020603050405020304" pitchFamily="18" charset="0"/>
              </a:rPr>
              <a:t>Üretilen araç, mikro sınıfı özelliklerinden biri olan 3-15 kg arasında ağırlığa sahip olması gerekmektedir. Prototip, tartım sonucunda 5.3 kg ağırlıkta ölçülmüştür. Proje yapım aşamasında edinilen bilgiler de göstermektedir ki; insansız su altı aracının tasarımındaki en büyük etken sızdırmazlıktır. Tüp hazne için tasarlanan akrilik kapak ve o-ring sızdırmazlık elemanı sayesinde sızdırmazlık sorununda ortadan kalktığı gözlenmiştir. Üretim sonucunda aracımızda bulunan kamera sistemi ile görüntü alınabilmiştir. Benzer patent örneklerine bakıldığında proje kapsamında üretilen insansız su altı aracı oldukça uygun maliyet ile yapılmıştır.</a:t>
            </a:r>
          </a:p>
        </p:txBody>
      </p:sp>
      <p:sp>
        <p:nvSpPr>
          <p:cNvPr id="51" name="Metin kutusu 50">
            <a:extLst>
              <a:ext uri="{FF2B5EF4-FFF2-40B4-BE49-F238E27FC236}">
                <a16:creationId xmlns:a16="http://schemas.microsoft.com/office/drawing/2014/main" xmlns="" id="{801B3EA3-D64D-4081-B977-AC1FBEDADD9A}"/>
              </a:ext>
            </a:extLst>
          </p:cNvPr>
          <p:cNvSpPr txBox="1"/>
          <p:nvPr/>
        </p:nvSpPr>
        <p:spPr>
          <a:xfrm>
            <a:off x="11390774" y="14856582"/>
            <a:ext cx="13012308" cy="1129540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pPr algn="ctr"/>
            <a:r>
              <a:rPr lang="tr-TR" sz="4400" b="1" dirty="0">
                <a:solidFill>
                  <a:schemeClr val="tx1"/>
                </a:solidFill>
                <a:latin typeface="Times New Roman" panose="02020603050405020304" pitchFamily="18" charset="0"/>
                <a:cs typeface="Times New Roman" panose="02020603050405020304" pitchFamily="18" charset="0"/>
              </a:rPr>
              <a:t>TASARIM</a:t>
            </a:r>
          </a:p>
          <a:p>
            <a:pPr algn="just"/>
            <a:r>
              <a:rPr lang="tr-TR" sz="3800" dirty="0">
                <a:solidFill>
                  <a:schemeClr val="tx1"/>
                </a:solidFill>
                <a:latin typeface="Times New Roman" panose="02020603050405020304" pitchFamily="18" charset="0"/>
                <a:cs typeface="Times New Roman" panose="02020603050405020304" pitchFamily="18" charset="0"/>
              </a:rPr>
              <a:t>İnsansız su altı aracı çeşitli görevleri yapmak için tasarlanmış ve çeşitli parçalarla donatılmıştır. Bu ekipmanların içinde bulunduğu tüp hazne ile iticileri bir arada tutan yapı gövde diye adlandırılmıştır. İnsansız su altı aracının çalışmasını sağlayan elektrik devrelerinin ve su altında gözlem yapmak amacıyla kullanacağımız kameranın su ile teması sonucu bozulmaması için tüp hazne tasarımı yapılmıştır. Malzeme olarak hafif olması ve yüksek basınçlara dayanabildiği için Pleksiglass seçilmiştir. Sızdırmazlığı sağlamak amacıyla tüp hazne için akrilik kapak ve o-ring kullanılmıştır. Su altında gözlem yapmak amacıyla tasarlanan araçta kameranın konumlanması için kubbe kapak tasarlanmış ve akrilik malzeme seçilmiştir. Akrilik kullanmamızın en önemli sebebi ışığın suda kırılmasından dolayı nesnelerin olduğu yerden farklı bir yerde ve farklı boyutlarda gözükmesidir. Bu nedenle akrilik kapak bu kırılmayı önlerken kameranın, su altındaki nesneleri bize gerçek yerinde ve gerçek boyutlarda göstermesini sağlamaktadır.  Tüp hazne ve motorlar arasında bağlantıyı sağlamak amacıyla kol tasarımı gerçekleştirilmiştir.</a:t>
            </a:r>
            <a:endParaRPr lang="tr-TR" sz="3800" b="1" u="sng" dirty="0">
              <a:solidFill>
                <a:schemeClr val="tx1"/>
              </a:solidFill>
              <a:latin typeface="Times New Roman" panose="02020603050405020304" pitchFamily="18" charset="0"/>
              <a:cs typeface="Times New Roman" panose="02020603050405020304" pitchFamily="18" charset="0"/>
            </a:endParaRPr>
          </a:p>
        </p:txBody>
      </p:sp>
      <p:pic>
        <p:nvPicPr>
          <p:cNvPr id="55" name="Resim 54" descr="metin içeren bir resim&#10;&#10;Açıklama otomatik olarak oluşturuldu">
            <a:extLst>
              <a:ext uri="{FF2B5EF4-FFF2-40B4-BE49-F238E27FC236}">
                <a16:creationId xmlns:a16="http://schemas.microsoft.com/office/drawing/2014/main" xmlns="" id="{94F88B58-78C1-4951-BF68-3D9333D80F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5921" y="28340738"/>
            <a:ext cx="7337538" cy="5500654"/>
          </a:xfrm>
          <a:prstGeom prst="rect">
            <a:avLst/>
          </a:prstGeom>
        </p:spPr>
      </p:pic>
      <p:sp>
        <p:nvSpPr>
          <p:cNvPr id="57" name="Metin kutusu 56">
            <a:extLst>
              <a:ext uri="{FF2B5EF4-FFF2-40B4-BE49-F238E27FC236}">
                <a16:creationId xmlns:a16="http://schemas.microsoft.com/office/drawing/2014/main" xmlns="" id="{14DE8E1D-ED0C-40C1-815B-BEC1AD14AFFF}"/>
              </a:ext>
            </a:extLst>
          </p:cNvPr>
          <p:cNvSpPr txBox="1"/>
          <p:nvPr/>
        </p:nvSpPr>
        <p:spPr>
          <a:xfrm>
            <a:off x="8722850" y="27763245"/>
            <a:ext cx="7671223" cy="7078861"/>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sz="4000" dirty="0">
                <a:solidFill>
                  <a:schemeClr val="tx1"/>
                </a:solidFill>
                <a:latin typeface="Times New Roman" panose="02020603050405020304" pitchFamily="18" charset="0"/>
                <a:cs typeface="Times New Roman" panose="02020603050405020304" pitchFamily="18" charset="0"/>
              </a:rPr>
              <a:t>Kol</a:t>
            </a:r>
            <a:endParaRPr lang="tr-TR" dirty="0">
              <a:solidFill>
                <a:schemeClr val="tx1"/>
              </a:solidFill>
            </a:endParaRPr>
          </a:p>
        </p:txBody>
      </p:sp>
      <p:pic>
        <p:nvPicPr>
          <p:cNvPr id="3" name="Resim 2">
            <a:extLst>
              <a:ext uri="{FF2B5EF4-FFF2-40B4-BE49-F238E27FC236}">
                <a16:creationId xmlns:a16="http://schemas.microsoft.com/office/drawing/2014/main" xmlns="" id="{FADF94CD-2DB5-4C25-846E-4436700D72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771087" y="6934873"/>
            <a:ext cx="8892649" cy="6017501"/>
          </a:xfrm>
          <a:prstGeom prst="rect">
            <a:avLst/>
          </a:prstGeom>
        </p:spPr>
      </p:pic>
      <p:sp>
        <p:nvSpPr>
          <p:cNvPr id="34" name="Metin kutusu 33">
            <a:extLst>
              <a:ext uri="{FF2B5EF4-FFF2-40B4-BE49-F238E27FC236}">
                <a16:creationId xmlns:a16="http://schemas.microsoft.com/office/drawing/2014/main" xmlns="" id="{B7FEFFA0-6F32-4327-BD01-B2ED29F73613}"/>
              </a:ext>
            </a:extLst>
          </p:cNvPr>
          <p:cNvSpPr txBox="1"/>
          <p:nvPr/>
        </p:nvSpPr>
        <p:spPr>
          <a:xfrm>
            <a:off x="1051627" y="27762804"/>
            <a:ext cx="7671223" cy="7078861"/>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sz="4000" dirty="0">
                <a:solidFill>
                  <a:schemeClr val="tx1"/>
                </a:solidFill>
                <a:latin typeface="Times New Roman" panose="02020603050405020304" pitchFamily="18" charset="0"/>
                <a:cs typeface="Times New Roman" panose="02020603050405020304" pitchFamily="18" charset="0"/>
              </a:rPr>
              <a:t>Tüp Hazne</a:t>
            </a:r>
            <a:endParaRPr lang="tr-TR" dirty="0">
              <a:solidFill>
                <a:schemeClr val="tx1"/>
              </a:solidFill>
            </a:endParaRPr>
          </a:p>
        </p:txBody>
      </p:sp>
      <p:sp>
        <p:nvSpPr>
          <p:cNvPr id="36" name="Metin kutusu 35">
            <a:extLst>
              <a:ext uri="{FF2B5EF4-FFF2-40B4-BE49-F238E27FC236}">
                <a16:creationId xmlns:a16="http://schemas.microsoft.com/office/drawing/2014/main" xmlns="" id="{3D34A9AF-0E09-4A25-9660-47286EED7383}"/>
              </a:ext>
            </a:extLst>
          </p:cNvPr>
          <p:cNvSpPr txBox="1"/>
          <p:nvPr/>
        </p:nvSpPr>
        <p:spPr>
          <a:xfrm>
            <a:off x="16378052" y="27762803"/>
            <a:ext cx="7671223" cy="7078861"/>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sz="4000" dirty="0">
                <a:solidFill>
                  <a:schemeClr val="tx1"/>
                </a:solidFill>
                <a:latin typeface="Times New Roman" panose="02020603050405020304" pitchFamily="18" charset="0"/>
                <a:cs typeface="Times New Roman" panose="02020603050405020304" pitchFamily="18" charset="0"/>
              </a:rPr>
              <a:t>Pervane</a:t>
            </a:r>
            <a:endParaRPr lang="tr-TR" dirty="0">
              <a:solidFill>
                <a:schemeClr val="tx1"/>
              </a:solidFill>
            </a:endParaRPr>
          </a:p>
        </p:txBody>
      </p:sp>
      <p:pic>
        <p:nvPicPr>
          <p:cNvPr id="15" name="Resim 14" descr="duvar, iç mekan, tuvalet, madeni eşyalar içeren bir resim&#10;&#10;Açıklama otomatik olarak oluşturuldu">
            <a:extLst>
              <a:ext uri="{FF2B5EF4-FFF2-40B4-BE49-F238E27FC236}">
                <a16:creationId xmlns:a16="http://schemas.microsoft.com/office/drawing/2014/main" xmlns="" id="{87F75B86-C369-4F1A-B271-050A9521A1D3}"/>
              </a:ext>
            </a:extLst>
          </p:cNvPr>
          <p:cNvPicPr>
            <a:picLocks noChangeAspect="1"/>
          </p:cNvPicPr>
          <p:nvPr/>
        </p:nvPicPr>
        <p:blipFill rotWithShape="1">
          <a:blip r:embed="rId9">
            <a:extLst>
              <a:ext uri="{28A0092B-C50C-407E-A947-70E740481C1C}">
                <a14:useLocalDpi xmlns:a14="http://schemas.microsoft.com/office/drawing/2010/main" val="0"/>
              </a:ext>
            </a:extLst>
          </a:blip>
          <a:srcRect t="15342" b="-15342"/>
          <a:stretch/>
        </p:blipFill>
        <p:spPr>
          <a:xfrm>
            <a:off x="16695301" y="28273176"/>
            <a:ext cx="7036726" cy="6597804"/>
          </a:xfrm>
          <a:prstGeom prst="rect">
            <a:avLst/>
          </a:prstGeom>
        </p:spPr>
      </p:pic>
      <p:pic>
        <p:nvPicPr>
          <p:cNvPr id="19" name="Resim 18">
            <a:extLst>
              <a:ext uri="{FF2B5EF4-FFF2-40B4-BE49-F238E27FC236}">
                <a16:creationId xmlns:a16="http://schemas.microsoft.com/office/drawing/2014/main" xmlns="" id="{0B26E2C3-396C-4056-96C0-925500B7B1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68998" y="28348548"/>
            <a:ext cx="6952624" cy="5500654"/>
          </a:xfrm>
          <a:prstGeom prst="rect">
            <a:avLst/>
          </a:prstGeom>
        </p:spPr>
      </p:pic>
      <mc:AlternateContent xmlns:mc="http://schemas.openxmlformats.org/markup-compatibility/2006" xmlns:p14="http://schemas.microsoft.com/office/powerpoint/2010/main">
        <mc:Choice Requires="p14">
          <p:contentPart p14:bwMode="auto" r:id="rId11">
            <p14:nvContentPartPr>
              <p14:cNvPr id="4" name="Mürekkep 3"/>
              <p14:cNvContentPartPr/>
              <p14:nvPr/>
            </p14:nvContentPartPr>
            <p14:xfrm>
              <a:off x="15206979" y="-755452"/>
              <a:ext cx="360" cy="360"/>
            </p14:xfrm>
          </p:contentPart>
        </mc:Choice>
        <mc:Fallback xmlns="">
          <p:pic>
            <p:nvPicPr>
              <p:cNvPr id="4" name="Mürekkep 3"/>
              <p:cNvPicPr/>
              <p:nvPr/>
            </p:nvPicPr>
            <p:blipFill>
              <a:blip r:embed="rId12"/>
              <a:stretch>
                <a:fillRect/>
              </a:stretch>
            </p:blipFill>
            <p:spPr>
              <a:xfrm>
                <a:off x="15191859" y="-770572"/>
                <a:ext cx="30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Mürekkep 8"/>
              <p14:cNvContentPartPr/>
              <p14:nvPr/>
            </p14:nvContentPartPr>
            <p14:xfrm>
              <a:off x="9919299" y="-2286172"/>
              <a:ext cx="60120" cy="360"/>
            </p14:xfrm>
          </p:contentPart>
        </mc:Choice>
        <mc:Fallback xmlns="">
          <p:pic>
            <p:nvPicPr>
              <p:cNvPr id="9" name="Mürekkep 8"/>
              <p:cNvPicPr/>
              <p:nvPr/>
            </p:nvPicPr>
            <p:blipFill>
              <a:blip r:embed="rId14"/>
              <a:stretch>
                <a:fillRect/>
              </a:stretch>
            </p:blipFill>
            <p:spPr>
              <a:xfrm>
                <a:off x="9904179" y="-2301292"/>
                <a:ext cx="903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Mürekkep 10"/>
              <p14:cNvContentPartPr/>
              <p14:nvPr/>
            </p14:nvContentPartPr>
            <p14:xfrm>
              <a:off x="9442299" y="-1252252"/>
              <a:ext cx="360" cy="39960"/>
            </p14:xfrm>
          </p:contentPart>
        </mc:Choice>
        <mc:Fallback xmlns="">
          <p:pic>
            <p:nvPicPr>
              <p:cNvPr id="11" name="Mürekkep 10"/>
              <p:cNvPicPr/>
              <p:nvPr/>
            </p:nvPicPr>
            <p:blipFill>
              <a:blip r:embed="rId16"/>
              <a:stretch>
                <a:fillRect/>
              </a:stretch>
            </p:blipFill>
            <p:spPr>
              <a:xfrm>
                <a:off x="9427179" y="-1267372"/>
                <a:ext cx="30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Mürekkep 21"/>
              <p14:cNvContentPartPr/>
              <p14:nvPr/>
            </p14:nvContentPartPr>
            <p14:xfrm>
              <a:off x="9561459" y="-675892"/>
              <a:ext cx="39960" cy="20160"/>
            </p14:xfrm>
          </p:contentPart>
        </mc:Choice>
        <mc:Fallback xmlns="">
          <p:pic>
            <p:nvPicPr>
              <p:cNvPr id="22" name="Mürekkep 21"/>
              <p:cNvPicPr/>
              <p:nvPr/>
            </p:nvPicPr>
            <p:blipFill>
              <a:blip r:embed="rId18"/>
              <a:stretch>
                <a:fillRect/>
              </a:stretch>
            </p:blipFill>
            <p:spPr>
              <a:xfrm>
                <a:off x="9546339" y="-691012"/>
                <a:ext cx="702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Mürekkep 23"/>
              <p14:cNvContentPartPr/>
              <p14:nvPr/>
            </p14:nvContentPartPr>
            <p14:xfrm>
              <a:off x="6758499" y="-3100852"/>
              <a:ext cx="360" cy="360"/>
            </p14:xfrm>
          </p:contentPart>
        </mc:Choice>
        <mc:Fallback xmlns="">
          <p:pic>
            <p:nvPicPr>
              <p:cNvPr id="24" name="Mürekkep 23"/>
              <p:cNvPicPr/>
              <p:nvPr/>
            </p:nvPicPr>
            <p:blipFill>
              <a:blip r:embed="rId20"/>
              <a:stretch>
                <a:fillRect/>
              </a:stretch>
            </p:blipFill>
            <p:spPr>
              <a:xfrm>
                <a:off x="6743379" y="-3115972"/>
                <a:ext cx="30600" cy="30600"/>
              </a:xfrm>
              <a:prstGeom prst="rect">
                <a:avLst/>
              </a:prstGeom>
            </p:spPr>
          </p:pic>
        </mc:Fallback>
      </mc:AlternateContent>
      <p:sp>
        <p:nvSpPr>
          <p:cNvPr id="25" name="Dikdörtgen 24"/>
          <p:cNvSpPr/>
          <p:nvPr/>
        </p:nvSpPr>
        <p:spPr>
          <a:xfrm>
            <a:off x="5409345" y="26956355"/>
            <a:ext cx="12598400" cy="707886"/>
          </a:xfrm>
          <a:prstGeom prst="rect">
            <a:avLst/>
          </a:prstGeom>
        </p:spPr>
        <p:txBody>
          <a:bodyPr>
            <a:spAutoFit/>
          </a:bodyPr>
          <a:lstStyle/>
          <a:p>
            <a:pPr algn="ctr"/>
            <a:r>
              <a:rPr lang="tr-TR" sz="4000" b="1" dirty="0">
                <a:latin typeface="Times New Roman" panose="02020603050405020304" pitchFamily="18" charset="0"/>
                <a:cs typeface="Times New Roman" panose="02020603050405020304" pitchFamily="18" charset="0"/>
              </a:rPr>
              <a:t>                ANA BİLEŞENLER</a:t>
            </a:r>
          </a:p>
        </p:txBody>
      </p:sp>
    </p:spTree>
    <p:extLst>
      <p:ext uri="{BB962C8B-B14F-4D97-AF65-F5344CB8AC3E}">
        <p14:creationId xmlns:p14="http://schemas.microsoft.com/office/powerpoint/2010/main" val="313040755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681</TotalTime>
  <Words>445</Words>
  <Application>Microsoft Office PowerPoint</Application>
  <PresentationFormat>Özel</PresentationFormat>
  <Paragraphs>134</Paragraphs>
  <Slides>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vt:i4>
      </vt:variant>
    </vt:vector>
  </HeadingPairs>
  <TitlesOfParts>
    <vt:vector size="6" baseType="lpstr">
      <vt:lpstr>Arial</vt:lpstr>
      <vt:lpstr>Calibri</vt:lpstr>
      <vt:lpstr>Calibri Light</vt:lpstr>
      <vt:lpstr>Times New Roman</vt:lpstr>
      <vt:lpstr>Office Teması</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melike Uzun</dc:creator>
  <cp:lastModifiedBy>Burhan</cp:lastModifiedBy>
  <cp:revision>44</cp:revision>
  <dcterms:created xsi:type="dcterms:W3CDTF">2021-06-17T20:05:46Z</dcterms:created>
  <dcterms:modified xsi:type="dcterms:W3CDTF">2021-07-03T07:19:39Z</dcterms:modified>
</cp:coreProperties>
</file>